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19"/>
  </p:notesMasterIdLst>
  <p:sldIdLst>
    <p:sldId id="259" r:id="rId6"/>
    <p:sldId id="260" r:id="rId7"/>
    <p:sldId id="261" r:id="rId8"/>
    <p:sldId id="317" r:id="rId9"/>
    <p:sldId id="318" r:id="rId10"/>
    <p:sldId id="319" r:id="rId11"/>
    <p:sldId id="320" r:id="rId12"/>
    <p:sldId id="321" r:id="rId13"/>
    <p:sldId id="307" r:id="rId14"/>
    <p:sldId id="316" r:id="rId15"/>
    <p:sldId id="309" r:id="rId16"/>
    <p:sldId id="282" r:id="rId17"/>
    <p:sldId id="30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2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40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A5BE5-257E-4B7C-B84B-4C1D690C27C3}" v="1" dt="2022-07-25T17:34:06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73" autoAdjust="0"/>
  </p:normalViewPr>
  <p:slideViewPr>
    <p:cSldViewPr snapToGrid="0">
      <p:cViewPr varScale="1">
        <p:scale>
          <a:sx n="70" d="100"/>
          <a:sy n="70" d="100"/>
        </p:scale>
        <p:origin x="1810" y="48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686A5BE5-257E-4B7C-B84B-4C1D690C27C3}"/>
    <pc:docChg chg="undo custSel modSld">
      <pc:chgData name="Tammy Pankey" userId="89b84b47-0384-4d66-b56e-dc00ebdb68cf" providerId="ADAL" clId="{686A5BE5-257E-4B7C-B84B-4C1D690C27C3}" dt="2022-07-25T17:33:18.039" v="3" actId="1076"/>
      <pc:docMkLst>
        <pc:docMk/>
      </pc:docMkLst>
      <pc:sldChg chg="modSp mod">
        <pc:chgData name="Tammy Pankey" userId="89b84b47-0384-4d66-b56e-dc00ebdb68cf" providerId="ADAL" clId="{686A5BE5-257E-4B7C-B84B-4C1D690C27C3}" dt="2022-07-25T17:33:18.039" v="3" actId="1076"/>
        <pc:sldMkLst>
          <pc:docMk/>
          <pc:sldMk cId="3743200560" sldId="259"/>
        </pc:sldMkLst>
        <pc:spChg chg="mod">
          <ac:chgData name="Tammy Pankey" userId="89b84b47-0384-4d66-b56e-dc00ebdb68cf" providerId="ADAL" clId="{686A5BE5-257E-4B7C-B84B-4C1D690C27C3}" dt="2022-07-25T17:33:18.039" v="3" actId="1076"/>
          <ac:spMkLst>
            <pc:docMk/>
            <pc:sldMk cId="3743200560" sldId="259"/>
            <ac:spMk id="5" creationId="{F3B760C1-7E25-45A7-B891-53C58D074EA2}"/>
          </ac:spMkLst>
        </pc:spChg>
        <pc:picChg chg="mod">
          <ac:chgData name="Tammy Pankey" userId="89b84b47-0384-4d66-b56e-dc00ebdb68cf" providerId="ADAL" clId="{686A5BE5-257E-4B7C-B84B-4C1D690C27C3}" dt="2022-07-25T17:33:12.110" v="2" actId="1076"/>
          <ac:picMkLst>
            <pc:docMk/>
            <pc:sldMk cId="3743200560" sldId="259"/>
            <ac:picMk id="20" creationId="{E58CCE88-462B-3041-8EC1-A38C25E56A63}"/>
          </ac:picMkLst>
        </pc:picChg>
      </pc:sldChg>
    </pc:docChg>
  </pc:docChgLst>
  <pc:docChgLst>
    <pc:chgData name="Kathy Morgan" userId="19752d8f-270a-426b-91ad-1bf5c79275bc" providerId="ADAL" clId="{9154DF44-8A67-4DF3-BC49-712238A5E761}"/>
    <pc:docChg chg="undo custSel modSld sldOrd">
      <pc:chgData name="Kathy Morgan" userId="19752d8f-270a-426b-91ad-1bf5c79275bc" providerId="ADAL" clId="{9154DF44-8A67-4DF3-BC49-712238A5E761}" dt="2021-08-06T21:14:02.560" v="218" actId="1592"/>
      <pc:docMkLst>
        <pc:docMk/>
      </pc:docMkLst>
      <pc:sldChg chg="addSp modSp mod delCm">
        <pc:chgData name="Kathy Morgan" userId="19752d8f-270a-426b-91ad-1bf5c79275bc" providerId="ADAL" clId="{9154DF44-8A67-4DF3-BC49-712238A5E761}" dt="2021-08-06T21:14:02.560" v="218" actId="1592"/>
        <pc:sldMkLst>
          <pc:docMk/>
          <pc:sldMk cId="1717468709" sldId="260"/>
        </pc:sldMkLst>
        <pc:picChg chg="add mod">
          <ac:chgData name="Kathy Morgan" userId="19752d8f-270a-426b-91ad-1bf5c79275bc" providerId="ADAL" clId="{9154DF44-8A67-4DF3-BC49-712238A5E761}" dt="2021-08-06T21:05:43.960" v="2" actId="1076"/>
          <ac:picMkLst>
            <pc:docMk/>
            <pc:sldMk cId="1717468709" sldId="260"/>
            <ac:picMk id="7" creationId="{908E4F89-CA0A-4F5A-A373-A0EC163C0F31}"/>
          </ac:picMkLst>
        </pc:picChg>
        <pc:picChg chg="add mod">
          <ac:chgData name="Kathy Morgan" userId="19752d8f-270a-426b-91ad-1bf5c79275bc" providerId="ADAL" clId="{9154DF44-8A67-4DF3-BC49-712238A5E761}" dt="2021-08-06T21:05:57.085" v="6" actId="1038"/>
          <ac:picMkLst>
            <pc:docMk/>
            <pc:sldMk cId="1717468709" sldId="260"/>
            <ac:picMk id="8" creationId="{7D7D6CCD-CC06-42BE-9BA6-D4BC761CCDA9}"/>
          </ac:picMkLst>
        </pc:picChg>
      </pc:sldChg>
      <pc:sldChg chg="modNotesTx">
        <pc:chgData name="Kathy Morgan" userId="19752d8f-270a-426b-91ad-1bf5c79275bc" providerId="ADAL" clId="{9154DF44-8A67-4DF3-BC49-712238A5E761}" dt="2021-08-06T21:13:33.656" v="217" actId="114"/>
        <pc:sldMkLst>
          <pc:docMk/>
          <pc:sldMk cId="3023252019" sldId="307"/>
        </pc:sldMkLst>
      </pc:sldChg>
      <pc:sldChg chg="addSp delSp modSp mod ord modClrScheme chgLayout modNotesTx">
        <pc:chgData name="Kathy Morgan" userId="19752d8f-270a-426b-91ad-1bf5c79275bc" providerId="ADAL" clId="{9154DF44-8A67-4DF3-BC49-712238A5E761}" dt="2021-08-06T21:11:53.536" v="146"/>
        <pc:sldMkLst>
          <pc:docMk/>
          <pc:sldMk cId="2671776133" sldId="309"/>
        </pc:sldMkLst>
        <pc:spChg chg="mod ord">
          <ac:chgData name="Kathy Morgan" userId="19752d8f-270a-426b-91ad-1bf5c79275bc" providerId="ADAL" clId="{9154DF44-8A67-4DF3-BC49-712238A5E761}" dt="2021-08-06T21:11:19.794" v="139" actId="700"/>
          <ac:spMkLst>
            <pc:docMk/>
            <pc:sldMk cId="2671776133" sldId="309"/>
            <ac:spMk id="2" creationId="{687D7AD4-EE25-42E6-A3F2-C658860DB740}"/>
          </ac:spMkLst>
        </pc:spChg>
        <pc:spChg chg="add del mod ord">
          <ac:chgData name="Kathy Morgan" userId="19752d8f-270a-426b-91ad-1bf5c79275bc" providerId="ADAL" clId="{9154DF44-8A67-4DF3-BC49-712238A5E761}" dt="2021-08-06T21:11:26.316" v="141" actId="478"/>
          <ac:spMkLst>
            <pc:docMk/>
            <pc:sldMk cId="2671776133" sldId="309"/>
            <ac:spMk id="3" creationId="{BF648345-961E-46C3-A5D8-42D0210AE02D}"/>
          </ac:spMkLst>
        </pc:spChg>
        <pc:spChg chg="add del mod ord">
          <ac:chgData name="Kathy Morgan" userId="19752d8f-270a-426b-91ad-1bf5c79275bc" providerId="ADAL" clId="{9154DF44-8A67-4DF3-BC49-712238A5E761}" dt="2021-08-06T21:11:24.489" v="140" actId="478"/>
          <ac:spMkLst>
            <pc:docMk/>
            <pc:sldMk cId="2671776133" sldId="309"/>
            <ac:spMk id="4" creationId="{5C7E3BBB-C298-4F00-BEF9-936C4DD64477}"/>
          </ac:spMkLst>
        </pc:spChg>
        <pc:spChg chg="add del mod">
          <ac:chgData name="Kathy Morgan" userId="19752d8f-270a-426b-91ad-1bf5c79275bc" providerId="ADAL" clId="{9154DF44-8A67-4DF3-BC49-712238A5E761}" dt="2021-08-06T21:11:33.143" v="144"/>
          <ac:spMkLst>
            <pc:docMk/>
            <pc:sldMk cId="2671776133" sldId="309"/>
            <ac:spMk id="12" creationId="{F07E6913-D630-41BB-B655-90EE7883A349}"/>
          </ac:spMkLst>
        </pc:spChg>
        <pc:spChg chg="mod ord">
          <ac:chgData name="Kathy Morgan" userId="19752d8f-270a-426b-91ad-1bf5c79275bc" providerId="ADAL" clId="{9154DF44-8A67-4DF3-BC49-712238A5E761}" dt="2021-08-06T21:11:19.794" v="139" actId="700"/>
          <ac:spMkLst>
            <pc:docMk/>
            <pc:sldMk cId="2671776133" sldId="309"/>
            <ac:spMk id="13" creationId="{79E1ECC3-F162-4E13-A48B-FE68FA7D1D1C}"/>
          </ac:spMkLst>
        </pc:spChg>
        <pc:spChg chg="add del mod">
          <ac:chgData name="Kathy Morgan" userId="19752d8f-270a-426b-91ad-1bf5c79275bc" providerId="ADAL" clId="{9154DF44-8A67-4DF3-BC49-712238A5E761}" dt="2021-08-06T21:11:33.143" v="144"/>
          <ac:spMkLst>
            <pc:docMk/>
            <pc:sldMk cId="2671776133" sldId="309"/>
            <ac:spMk id="14" creationId="{811568A7-5359-4467-9FB5-3C3C16A60C15}"/>
          </ac:spMkLst>
        </pc:spChg>
        <pc:spChg chg="add del mod">
          <ac:chgData name="Kathy Morgan" userId="19752d8f-270a-426b-91ad-1bf5c79275bc" providerId="ADAL" clId="{9154DF44-8A67-4DF3-BC49-712238A5E761}" dt="2021-08-06T21:11:33.143" v="144"/>
          <ac:spMkLst>
            <pc:docMk/>
            <pc:sldMk cId="2671776133" sldId="309"/>
            <ac:spMk id="16" creationId="{B3CC4B30-1A8B-44AA-920E-D5CFE4BC5756}"/>
          </ac:spMkLst>
        </pc:spChg>
        <pc:picChg chg="add del mod">
          <ac:chgData name="Kathy Morgan" userId="19752d8f-270a-426b-91ad-1bf5c79275bc" providerId="ADAL" clId="{9154DF44-8A67-4DF3-BC49-712238A5E761}" dt="2021-08-06T21:11:33.143" v="144"/>
          <ac:picMkLst>
            <pc:docMk/>
            <pc:sldMk cId="2671776133" sldId="309"/>
            <ac:picMk id="15" creationId="{BF739273-5CC6-4633-8AE9-C1E1FC7AD5E5}"/>
          </ac:picMkLst>
        </pc:picChg>
      </pc:sldChg>
      <pc:sldChg chg="addCm">
        <pc:chgData name="Kathy Morgan" userId="19752d8f-270a-426b-91ad-1bf5c79275bc" providerId="ADAL" clId="{9154DF44-8A67-4DF3-BC49-712238A5E761}" dt="2021-08-06T21:06:52.588" v="7" actId="1589"/>
        <pc:sldMkLst>
          <pc:docMk/>
          <pc:sldMk cId="3433435007" sldId="319"/>
        </pc:sldMkLst>
      </pc:sldChg>
    </pc:docChg>
  </pc:docChgLst>
  <pc:docChgLst>
    <pc:chgData name="Tammy Pankey" userId="S::tpankey@firstinspires.org::89b84b47-0384-4d66-b56e-dc00ebdb68cf" providerId="AD" clId="Web-{C3E85CBF-56E5-48F8-BF20-1173B1483767}"/>
    <pc:docChg chg="">
      <pc:chgData name="Tammy Pankey" userId="S::tpankey@firstinspires.org::89b84b47-0384-4d66-b56e-dc00ebdb68cf" providerId="AD" clId="Web-{C3E85CBF-56E5-48F8-BF20-1173B1483767}" dt="2021-08-10T17:57:45.743" v="0"/>
      <pc:docMkLst>
        <pc:docMk/>
      </pc:docMkLst>
      <pc:sldChg chg="addCm">
        <pc:chgData name="Tammy Pankey" userId="S::tpankey@firstinspires.org::89b84b47-0384-4d66-b56e-dc00ebdb68cf" providerId="AD" clId="Web-{C3E85CBF-56E5-48F8-BF20-1173B1483767}" dt="2021-08-10T17:57:45.743" v="0"/>
        <pc:sldMkLst>
          <pc:docMk/>
          <pc:sldMk cId="3433435007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one example: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Getting Started with FIRST LEGO League Challenge - the Tournament Experience from the IET in the UK, prepared for the 2020-2021 </a:t>
            </a:r>
            <a:r>
              <a:rPr lang="en-US" dirty="0" err="1"/>
              <a:t>RePLAY</a:t>
            </a:r>
            <a:r>
              <a:rPr lang="en-US" dirty="0"/>
              <a:t> Season – Length 1:55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https://youtu.be/E7XOzjeE7F8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Plan to split the time in this session equally between practicing the presentation and the Robot Game matches.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team to practice their presentation before the event.  They can practice by sharing their solution with others.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Have the team run their 2.5-minute robot matches.  Make sure they practice running their programs in the right order.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have a contingency plan for if things don’t go as planned during the Robot Game.  They could identify other missions to run.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Remind the team about the Core Values and how they will show them throughout the event, including at every Robot Game match.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8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Plan to split the time in this session equally between practicing the presentation and the Robot Game matches.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team to practice their presentation before the event.  They can practice by sharing their solution with others.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Have the team run their 2.5-minute robot matches.  Make sure they practice running their programs in the right order.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have a contingency plan for if things don’t go as planned during the Robot Game.  They could identify other missions to run.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Remind the team about the Core Values and how they will show them throughout the event, including at every Robot Game match.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5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Plan to split the time in this session equally between practicing the presentation and the Robot Game matches.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team to practice their presentation before the event.  They can practice by sharing their solution with others.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Have the team run their 2.5-minute robot matches.  Make sure they practice running their programs in the right order.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have a contingency plan for if things don’t go as planned during the Robot Game.  They could identify other missions to run.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Remind the team about the Core Values and how they will show them throughout the event, including at every Robot Game match.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Plan to split the time in this session equally between practicing the presentation and the Robot Game matches.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team to practice their presentation before the event.  They can practice by sharing their solution with others.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Have the team run their 2.5-minute robot matches.  Make sure they practice running their programs in the right order.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have a contingency plan for if things don’t go as planned during the Robot Game.  They could identify other missions to run.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Remind the team about the Core Values and how they will show them throughout the event, including at every Robot Game match.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99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Plan to split the time in this session equally between practicing the presentation and the Robot Game matches.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team to practice their presentation before the event.  They can practice by sharing their solution with others.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Have the team run their 2.5-minute robot matches.  Make sure they practice running their programs in the right order.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The team should have a contingency plan for if things don’t go as planned during the Robot Game.  They could identify other missions to run.</a:t>
            </a:r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Remind the team about the Core Values and how they will show them throughout the event, including at every Robot Game match.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55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Remind the team about the Core Values and how they will show them throughout the event, including at every Robot Game match.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80C51-4795-3F4C-0F43-CA767350A0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5" y="2461888"/>
            <a:ext cx="3646714" cy="2426573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8CCE88-462B-3041-8EC1-A38C25E56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6" t="30941" r="22892" b="-245"/>
          <a:stretch/>
        </p:blipFill>
        <p:spPr>
          <a:xfrm>
            <a:off x="3200400" y="0"/>
            <a:ext cx="5943600" cy="3657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52167" y="3324663"/>
            <a:ext cx="4887685" cy="201821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Communicate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3303642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250" dirty="0">
                <a:solidFill>
                  <a:srgbClr val="EC2027"/>
                </a:solidFill>
                <a:latin typeface="Roboto" pitchFamily="2" charset="0"/>
                <a:ea typeface="Roboto" pitchFamily="2" charset="0"/>
              </a:rPr>
              <a:t>Session 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3AC4A-69E0-C943-9B18-78347663B2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89" y="5555164"/>
            <a:ext cx="1638221" cy="1117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8D74D-BF22-0648-A33B-F9B5C97180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631984"/>
            <a:ext cx="3100472" cy="936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207683-136B-3CFB-E27F-0D7F04D9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42" y="750019"/>
            <a:ext cx="3840480" cy="3291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4694" y="1933313"/>
            <a:ext cx="3489841" cy="4130039"/>
          </a:xfrm>
        </p:spPr>
        <p:txBody>
          <a:bodyPr>
            <a:normAutofit/>
          </a:bodyPr>
          <a:lstStyle/>
          <a:p>
            <a:pPr algn="l"/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is your plan for having any</a:t>
            </a:r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LEGO</a:t>
            </a:r>
            <a:r>
              <a:rPr lang="en-US" b="0" i="0" u="none" strike="noStrike" baseline="300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attachments built ready for the Robot Game</a:t>
            </a:r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everyone ready to speak </a:t>
            </a:r>
            <a:r>
              <a:rPr lang="en-US" sz="2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ly, smile, and have fun?</a:t>
            </a:r>
          </a:p>
          <a:p>
            <a:r>
              <a:rPr lang="en-US" sz="26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has your team accomplished?</a:t>
            </a:r>
            <a:endParaRPr lang="en-US" sz="26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Reflection Questions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5B9C49-CF28-4CD2-9869-220DCA760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6" y="3073976"/>
            <a:ext cx="2885076" cy="3017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3B7FE7-8BA9-2CC9-B659-1097B509FD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737" y="207916"/>
            <a:ext cx="2286000" cy="17653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25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Multimedia Resources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2671776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3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E301-2DD2-4D86-86AD-49BCE4C01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logo are registered trademarks of For Inspiration and Recognition of Science and Technology (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).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baseline="30000" dirty="0">
                <a:latin typeface="Helvetica Neue" panose="02000503000000020004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and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MINDSTORMS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are registered trademarks of the LEGO Group.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 and SUPERPOWERED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SM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are jointly held trademarks of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SPIKE™ Prime is a trademark of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Education. All other trademarks are the property of their respective owners. ©2022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All rights reserved. </a:t>
            </a:r>
          </a:p>
          <a:p>
            <a:pPr marL="0" indent="0">
              <a:buNone/>
            </a:pPr>
            <a:endParaRPr lang="en-US" sz="1400" dirty="0">
              <a:latin typeface="Helvetica Neue" panose="02000503000000020004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77E81E4-48AB-7DDC-5EA8-6B360AF65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176" y="1384630"/>
            <a:ext cx="30617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07202" y="1504722"/>
            <a:ext cx="8138160" cy="170656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Outcomes </a:t>
            </a:r>
            <a:endParaRPr lang="en-US" sz="2000" b="0" i="0" u="none" strike="noStrike" baseline="0" dirty="0"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practice their presentation their Innovation Project and </a:t>
            </a:r>
            <a:r>
              <a:rPr lang="en-US" sz="2000" dirty="0">
                <a:solidFill>
                  <a:srgbClr val="211D1E"/>
                </a:solidFill>
                <a:latin typeface="Helvetica Neue" panose="02000503000000020004"/>
              </a:rPr>
              <a:t>r</a:t>
            </a: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obot </a:t>
            </a:r>
            <a:r>
              <a:rPr lang="en-US" sz="2000" dirty="0">
                <a:solidFill>
                  <a:srgbClr val="211D1E"/>
                </a:solidFill>
                <a:latin typeface="Helvetica Neue" panose="02000503000000020004"/>
              </a:rPr>
              <a:t>solutions</a:t>
            </a: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run practice Robot Game matches.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8BBB970-17ED-2C64-CB6B-4A46246C7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440764"/>
            <a:ext cx="8686800" cy="13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388D7B-21D1-1525-EF73-0EC52CFBC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558" y="2789621"/>
            <a:ext cx="5943600" cy="259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40" y="4474058"/>
            <a:ext cx="8229600" cy="1628397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FB3A79-2435-438C-A577-C7C35503CB7A}"/>
              </a:ext>
            </a:extLst>
          </p:cNvPr>
          <p:cNvSpPr txBox="1">
            <a:spLocks/>
          </p:cNvSpPr>
          <p:nvPr/>
        </p:nvSpPr>
        <p:spPr>
          <a:xfrm>
            <a:off x="3404503" y="1127761"/>
            <a:ext cx="555443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889FA-B986-491E-AAEF-A874181BA7EC}"/>
              </a:ext>
            </a:extLst>
          </p:cNvPr>
          <p:cNvSpPr txBox="1"/>
          <p:nvPr/>
        </p:nvSpPr>
        <p:spPr>
          <a:xfrm>
            <a:off x="2792734" y="983550"/>
            <a:ext cx="61335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 on how your team has had </a:t>
            </a:r>
            <a:r>
              <a:rPr lang="en-US" sz="2200" b="1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examples of how your team has had fun throughout this experience.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your team’s goals.  Did you meet them?</a:t>
            </a:r>
            <a:endParaRPr lang="en-US" sz="22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FB11BA5-DCC4-4975-8005-4DF68BB3D2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33" y="1095405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0" y="310696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Practice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973401"/>
            <a:ext cx="8255302" cy="2196102"/>
          </a:xfrm>
        </p:spPr>
        <p:txBody>
          <a:bodyPr>
            <a:noAutofit/>
          </a:bodyPr>
          <a:lstStyle/>
          <a:p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Rehearse your full presentation communicating your robot and Innovation Project solutions. </a:t>
            </a:r>
          </a:p>
          <a:p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 Core Values when you present! </a:t>
            </a:r>
          </a:p>
          <a:p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practice 2.5-minute Robot Game matches. </a:t>
            </a:r>
          </a:p>
          <a:p>
            <a:r>
              <a:rPr lang="en-US" sz="22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pages 32-33.  Prepare for Your Event.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E46C0-6D2B-B6B3-45D4-C25807A3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157" y="3021679"/>
            <a:ext cx="6993545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5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67379-F99A-1BEB-5B2B-984DE0AE6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27" y="703492"/>
            <a:ext cx="8778240" cy="5147924"/>
          </a:xfrm>
          <a:prstGeom prst="roundRect">
            <a:avLst>
              <a:gd name="adj" fmla="val 16667"/>
            </a:avLst>
          </a:prstGeom>
          <a:ln>
            <a:solidFill>
              <a:schemeClr val="bg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455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23F10-C2C8-6F26-E40A-3EF06744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33" y="76199"/>
            <a:ext cx="8686800" cy="3846081"/>
          </a:xfrm>
          <a:prstGeom prst="rect">
            <a:avLst/>
          </a:prstGeom>
        </p:spPr>
      </p:pic>
      <p:pic>
        <p:nvPicPr>
          <p:cNvPr id="7" name="Picture 6" descr="A picture containing text, person, box, group&#10;&#10;Description automatically generated">
            <a:extLst>
              <a:ext uri="{FF2B5EF4-FFF2-40B4-BE49-F238E27FC236}">
                <a16:creationId xmlns:a16="http://schemas.microsoft.com/office/drawing/2014/main" id="{DB6B8385-05A7-40AA-99EB-0722C2B5E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699762" y="3820100"/>
            <a:ext cx="3635660" cy="2286000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B0B3E2B-C222-471C-9919-84ED7FA575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38" y="3809214"/>
            <a:ext cx="34290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1EFDE-2913-11AE-71A0-316154F7F5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787" y="2067647"/>
            <a:ext cx="186382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41B1C-EBB7-9145-4A21-A44D674A88F4}"/>
              </a:ext>
            </a:extLst>
          </p:cNvPr>
          <p:cNvSpPr txBox="1"/>
          <p:nvPr/>
        </p:nvSpPr>
        <p:spPr>
          <a:xfrm>
            <a:off x="689338" y="1166809"/>
            <a:ext cx="66040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2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2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2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2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is evaluated equally in four areas: Core Values, Innovation Project, Robot Design, and Robot Game. The judges and referees use the rubrics and Robot Game scoresheets to make this evaluation.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E4178C0-C517-54B5-8FE2-B58036B2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33" y="428123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Prepare for Your Event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EB28E-1234-DEB4-3B97-101D2B9CBCA4}"/>
              </a:ext>
            </a:extLst>
          </p:cNvPr>
          <p:cNvSpPr txBox="1"/>
          <p:nvPr/>
        </p:nvSpPr>
        <p:spPr>
          <a:xfrm>
            <a:off x="3835306" y="3047591"/>
            <a:ext cx="28485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Make sure you are familiar with the rubrics. It is your team’s job to explain everything to the judges during the session.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6E7D35-BB78-71EA-DCF3-60446799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43" b="10123"/>
          <a:stretch/>
        </p:blipFill>
        <p:spPr>
          <a:xfrm>
            <a:off x="469051" y="3051106"/>
            <a:ext cx="3415983" cy="3064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7152B-54FB-F8D4-C0E1-B0FE29EA91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7152" y="109316"/>
            <a:ext cx="2037988" cy="15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9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61AF0-7C19-B506-2391-C7403C8C56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13" y="2296456"/>
            <a:ext cx="1985696" cy="3840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41B1C-EBB7-9145-4A21-A44D674A88F4}"/>
              </a:ext>
            </a:extLst>
          </p:cNvPr>
          <p:cNvSpPr txBox="1"/>
          <p:nvPr/>
        </p:nvSpPr>
        <p:spPr>
          <a:xfrm>
            <a:off x="1436913" y="1291283"/>
            <a:ext cx="72526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2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2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2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2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teams express their Core Values through </a:t>
            </a:r>
            <a:r>
              <a:rPr lang="en-US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Gracious Professionalism</a:t>
            </a:r>
            <a:r>
              <a:rPr lang="en-US" sz="2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This will be evaluated by referees for each team at every Robot Game match.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0897B-5699-0902-FFF0-F3098DFC75DB}"/>
              </a:ext>
            </a:extLst>
          </p:cNvPr>
          <p:cNvSpPr txBox="1"/>
          <p:nvPr/>
        </p:nvSpPr>
        <p:spPr>
          <a:xfrm>
            <a:off x="2220244" y="2860943"/>
            <a:ext cx="6096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During the Robot Game, only some team members can be at the table during the 2.5-minute match. You can tag in other team members for different missions.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9E4178C0-C517-54B5-8FE2-B58036B2A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33" y="428123"/>
            <a:ext cx="8255302" cy="7778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D1C24"/>
                </a:solidFill>
              </a:rPr>
              <a:t>Prepare for Your Event</a:t>
            </a:r>
            <a:endParaRPr lang="en-US" dirty="0">
              <a:solidFill>
                <a:srgbClr val="00A651"/>
              </a:solidFill>
            </a:endParaRPr>
          </a:p>
        </p:txBody>
      </p:sp>
      <p:pic>
        <p:nvPicPr>
          <p:cNvPr id="10" name="Picture 9" descr="A picture containing text, indoor, colorful, decorated&#10;&#10;Description automatically generated">
            <a:extLst>
              <a:ext uri="{FF2B5EF4-FFF2-40B4-BE49-F238E27FC236}">
                <a16:creationId xmlns:a16="http://schemas.microsoft.com/office/drawing/2014/main" id="{C494088D-22A9-7367-6712-6E3686364C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978"/>
          <a:stretch/>
        </p:blipFill>
        <p:spPr>
          <a:xfrm>
            <a:off x="2544554" y="3840480"/>
            <a:ext cx="6723537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4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136297"/>
            <a:ext cx="8060867" cy="3023393"/>
          </a:xfrm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is your plan for having any </a:t>
            </a:r>
            <a:r>
              <a:rPr lang="en-US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LEGO</a:t>
            </a:r>
            <a:r>
              <a:rPr lang="en-US" sz="26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attachments built ready for the Robot Game?</a:t>
            </a:r>
            <a:endParaRPr lang="en-US" sz="26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Is everyone ready to speak clearly, smile, and have fun?</a:t>
            </a:r>
            <a:endParaRPr lang="en-US" sz="26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What has your team accomplished?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Share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7F5FF-67B6-8E8E-39BD-E46716E8BF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197" y="3332539"/>
            <a:ext cx="8869680" cy="27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52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c8aad47-528b-43f4-b615-4953615f0d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997C5561FD94D82BEA37A4242D399" ma:contentTypeVersion="17" ma:contentTypeDescription="Create a new document." ma:contentTypeScope="" ma:versionID="6ddc0be8eeab505eaafe357cdcec153a">
  <xsd:schema xmlns:xsd="http://www.w3.org/2001/XMLSchema" xmlns:xs="http://www.w3.org/2001/XMLSchema" xmlns:p="http://schemas.microsoft.com/office/2006/metadata/properties" xmlns:ns2="7c8aad47-528b-43f4-b615-4953615f0d4f" xmlns:ns3="c7bc20cd-f3b5-4cb9-9099-b7d1e4c3c983" xmlns:ns4="0bfdc619-4bd5-4a26-8e37-4be4446dc23a" targetNamespace="http://schemas.microsoft.com/office/2006/metadata/properties" ma:root="true" ma:fieldsID="d9db02e48974a0d7b6c19b36e012dbe7" ns2:_="" ns3:_="" ns4:_="">
    <xsd:import namespace="7c8aad47-528b-43f4-b615-4953615f0d4f"/>
    <xsd:import namespace="c7bc20cd-f3b5-4cb9-9099-b7d1e4c3c983"/>
    <xsd:import namespace="0bfdc619-4bd5-4a26-8e37-4be4446dc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aad47-528b-43f4-b615-4953615f0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8a1be8e-ceb0-4d64-90f3-74f22257285b"/>
    <ds:schemaRef ds:uri="0bfdc619-4bd5-4a26-8e37-4be4446dc23a"/>
  </ds:schemaRefs>
</ds:datastoreItem>
</file>

<file path=customXml/itemProps2.xml><?xml version="1.0" encoding="utf-8"?>
<ds:datastoreItem xmlns:ds="http://schemas.openxmlformats.org/officeDocument/2006/customXml" ds:itemID="{C5B8BFA6-77DE-49FD-9617-9AB6656E97CE}"/>
</file>

<file path=customXml/itemProps3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9583</TotalTime>
  <Words>1092</Words>
  <Application>Microsoft Office PowerPoint</Application>
  <PresentationFormat>On-screen Show (4:3)</PresentationFormat>
  <Paragraphs>96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Arial-BoldMT</vt:lpstr>
      <vt:lpstr>ArialMT</vt:lpstr>
      <vt:lpstr>Calibri</vt:lpstr>
      <vt:lpstr>Helvetica Neue</vt:lpstr>
      <vt:lpstr>Roboto</vt:lpstr>
      <vt:lpstr>Roboto Medium</vt:lpstr>
      <vt:lpstr>Office Theme</vt:lpstr>
      <vt:lpstr>1_Office Theme</vt:lpstr>
      <vt:lpstr>PowerPoint Presentation</vt:lpstr>
      <vt:lpstr>Session Overview</vt:lpstr>
      <vt:lpstr>Introduction</vt:lpstr>
      <vt:lpstr>Practice</vt:lpstr>
      <vt:lpstr>PowerPoint Presentation</vt:lpstr>
      <vt:lpstr>PowerPoint Presentation</vt:lpstr>
      <vt:lpstr>Prepare for Your Event</vt:lpstr>
      <vt:lpstr>Prepare for Your Event</vt:lpstr>
      <vt:lpstr>Share</vt:lpstr>
      <vt:lpstr>Reflection Questions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34</cp:revision>
  <dcterms:created xsi:type="dcterms:W3CDTF">2020-04-21T20:33:01Z</dcterms:created>
  <dcterms:modified xsi:type="dcterms:W3CDTF">2022-07-25T17:34:17Z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0x01010008A997C5561FD94D82BEA37A4242D399</vt:lpwstr>
  </property>
  <property fmtid="{D5CDD505-2E9C-101B-9397-08002B2CF9AE}" pid="3" name="MediaServiceImageTags">
    <vt:lpwstr/>
  </property>
</Properties>
</file>