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28"/>
  </p:notesMasterIdLst>
  <p:sldIdLst>
    <p:sldId id="259" r:id="rId6"/>
    <p:sldId id="260" r:id="rId7"/>
    <p:sldId id="261" r:id="rId8"/>
    <p:sldId id="284" r:id="rId9"/>
    <p:sldId id="293" r:id="rId10"/>
    <p:sldId id="287" r:id="rId11"/>
    <p:sldId id="262" r:id="rId12"/>
    <p:sldId id="300" r:id="rId13"/>
    <p:sldId id="298" r:id="rId14"/>
    <p:sldId id="304" r:id="rId15"/>
    <p:sldId id="295" r:id="rId16"/>
    <p:sldId id="305" r:id="rId17"/>
    <p:sldId id="301" r:id="rId18"/>
    <p:sldId id="306" r:id="rId19"/>
    <p:sldId id="308" r:id="rId20"/>
    <p:sldId id="312" r:id="rId21"/>
    <p:sldId id="309" r:id="rId22"/>
    <p:sldId id="296" r:id="rId23"/>
    <p:sldId id="291" r:id="rId24"/>
    <p:sldId id="311" r:id="rId25"/>
    <p:sldId id="282" r:id="rId26"/>
    <p:sldId id="30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28" clrIdx="0">
    <p:extLst>
      <p:ext uri="{19B8F6BF-5375-455C-9EA6-DF929625EA0E}">
        <p15:presenceInfo xmlns:p15="http://schemas.microsoft.com/office/powerpoint/2012/main" userId="S::kmorgan@firstinspires.org::19752d8f-270a-426b-91ad-1bf5c79275bc" providerId="AD"/>
      </p:ext>
    </p:extLst>
  </p:cmAuthor>
  <p:cmAuthor id="2" name="Tammy Pankey" initials="TP" lastIdx="41" clrIdx="1">
    <p:extLst>
      <p:ext uri="{19B8F6BF-5375-455C-9EA6-DF929625EA0E}">
        <p15:presenceInfo xmlns:p15="http://schemas.microsoft.com/office/powerpoint/2012/main" userId="S::tpankey@firstinspires.org::89b84b47-0384-4d66-b56e-dc00ebdb68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091"/>
    <a:srgbClr val="F5F9FD"/>
    <a:srgbClr val="ED1C24"/>
    <a:srgbClr val="ABE6FB"/>
    <a:srgbClr val="CCFFFF"/>
    <a:srgbClr val="4472C4"/>
    <a:srgbClr val="00A551"/>
    <a:srgbClr val="00A651"/>
    <a:srgbClr val="FF781D"/>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29458-BC54-4F91-BCC2-9758CB275847}" v="1" dt="2022-07-25T17:44:23.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73" autoAdjust="0"/>
  </p:normalViewPr>
  <p:slideViewPr>
    <p:cSldViewPr snapToGrid="0">
      <p:cViewPr varScale="1">
        <p:scale>
          <a:sx n="70" d="100"/>
          <a:sy n="70" d="100"/>
        </p:scale>
        <p:origin x="1810" y="43"/>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rgan" userId="19752d8f-270a-426b-91ad-1bf5c79275bc" providerId="ADAL" clId="{1DD66074-DD9B-48BB-A6AC-DFBBB0D7802E}"/>
    <pc:docChg chg="custSel addSld modSld sldOrd">
      <pc:chgData name="Kathy Morgan" userId="19752d8f-270a-426b-91ad-1bf5c79275bc" providerId="ADAL" clId="{1DD66074-DD9B-48BB-A6AC-DFBBB0D7802E}" dt="2021-08-05T20:53:59.036" v="212" actId="165"/>
      <pc:docMkLst>
        <pc:docMk/>
      </pc:docMkLst>
      <pc:sldChg chg="addSp modSp mod delCm">
        <pc:chgData name="Kathy Morgan" userId="19752d8f-270a-426b-91ad-1bf5c79275bc" providerId="ADAL" clId="{1DD66074-DD9B-48BB-A6AC-DFBBB0D7802E}" dt="2021-08-05T20:21:20.835" v="14" actId="1592"/>
        <pc:sldMkLst>
          <pc:docMk/>
          <pc:sldMk cId="1717468709" sldId="260"/>
        </pc:sldMkLst>
        <pc:picChg chg="add mod">
          <ac:chgData name="Kathy Morgan" userId="19752d8f-270a-426b-91ad-1bf5c79275bc" providerId="ADAL" clId="{1DD66074-DD9B-48BB-A6AC-DFBBB0D7802E}" dt="2021-08-05T20:21:17.219" v="13" actId="1076"/>
          <ac:picMkLst>
            <pc:docMk/>
            <pc:sldMk cId="1717468709" sldId="260"/>
            <ac:picMk id="7" creationId="{E0DDC988-35CC-4C23-BDD4-5844D56F098A}"/>
          </ac:picMkLst>
        </pc:picChg>
      </pc:sldChg>
      <pc:sldChg chg="addSp delSp modSp mod delCm">
        <pc:chgData name="Kathy Morgan" userId="19752d8f-270a-426b-91ad-1bf5c79275bc" providerId="ADAL" clId="{1DD66074-DD9B-48BB-A6AC-DFBBB0D7802E}" dt="2021-08-05T20:53:59.036" v="212" actId="165"/>
        <pc:sldMkLst>
          <pc:docMk/>
          <pc:sldMk cId="3822573366" sldId="262"/>
        </pc:sldMkLst>
        <pc:grpChg chg="add del mod">
          <ac:chgData name="Kathy Morgan" userId="19752d8f-270a-426b-91ad-1bf5c79275bc" providerId="ADAL" clId="{1DD66074-DD9B-48BB-A6AC-DFBBB0D7802E}" dt="2021-08-05T20:53:59.036" v="212" actId="165"/>
          <ac:grpSpMkLst>
            <pc:docMk/>
            <pc:sldMk cId="3822573366" sldId="262"/>
            <ac:grpSpMk id="3" creationId="{2DCD7080-66D8-465F-8317-DAE384FD4706}"/>
          </ac:grpSpMkLst>
        </pc:grpChg>
        <pc:picChg chg="mod topLvl">
          <ac:chgData name="Kathy Morgan" userId="19752d8f-270a-426b-91ad-1bf5c79275bc" providerId="ADAL" clId="{1DD66074-DD9B-48BB-A6AC-DFBBB0D7802E}" dt="2021-08-05T20:53:59.036" v="212" actId="165"/>
          <ac:picMkLst>
            <pc:docMk/>
            <pc:sldMk cId="3822573366" sldId="262"/>
            <ac:picMk id="6" creationId="{B4BE8927-197C-4DD3-864D-E506210C4F14}"/>
          </ac:picMkLst>
        </pc:picChg>
        <pc:picChg chg="add mod topLvl modCrop">
          <ac:chgData name="Kathy Morgan" userId="19752d8f-270a-426b-91ad-1bf5c79275bc" providerId="ADAL" clId="{1DD66074-DD9B-48BB-A6AC-DFBBB0D7802E}" dt="2021-08-05T20:53:59.036" v="212" actId="165"/>
          <ac:picMkLst>
            <pc:docMk/>
            <pc:sldMk cId="3822573366" sldId="262"/>
            <ac:picMk id="7" creationId="{82D9ACED-2A70-4138-A6BB-939623A616FB}"/>
          </ac:picMkLst>
        </pc:picChg>
      </pc:sldChg>
      <pc:sldChg chg="ord">
        <pc:chgData name="Kathy Morgan" userId="19752d8f-270a-426b-91ad-1bf5c79275bc" providerId="ADAL" clId="{1DD66074-DD9B-48BB-A6AC-DFBBB0D7802E}" dt="2021-08-05T20:27:24.029" v="57"/>
        <pc:sldMkLst>
          <pc:docMk/>
          <pc:sldMk cId="2332097036" sldId="291"/>
        </pc:sldMkLst>
      </pc:sldChg>
      <pc:sldChg chg="modSp mod">
        <pc:chgData name="Kathy Morgan" userId="19752d8f-270a-426b-91ad-1bf5c79275bc" providerId="ADAL" clId="{1DD66074-DD9B-48BB-A6AC-DFBBB0D7802E}" dt="2021-08-05T20:19:54.779" v="2" actId="1036"/>
        <pc:sldMkLst>
          <pc:docMk/>
          <pc:sldMk cId="3302510516" sldId="297"/>
        </pc:sldMkLst>
        <pc:picChg chg="mod">
          <ac:chgData name="Kathy Morgan" userId="19752d8f-270a-426b-91ad-1bf5c79275bc" providerId="ADAL" clId="{1DD66074-DD9B-48BB-A6AC-DFBBB0D7802E}" dt="2021-08-05T20:19:54.779" v="2" actId="1036"/>
          <ac:picMkLst>
            <pc:docMk/>
            <pc:sldMk cId="3302510516" sldId="297"/>
            <ac:picMk id="11" creationId="{20BB4F7B-D7F6-4798-A73E-21B989A7749D}"/>
          </ac:picMkLst>
        </pc:picChg>
      </pc:sldChg>
      <pc:sldChg chg="delCm">
        <pc:chgData name="Kathy Morgan" userId="19752d8f-270a-426b-91ad-1bf5c79275bc" providerId="ADAL" clId="{1DD66074-DD9B-48BB-A6AC-DFBBB0D7802E}" dt="2021-08-05T20:24:07.858" v="32" actId="1592"/>
        <pc:sldMkLst>
          <pc:docMk/>
          <pc:sldMk cId="2117150995" sldId="300"/>
        </pc:sldMkLst>
      </pc:sldChg>
      <pc:sldChg chg="addSp modSp mod">
        <pc:chgData name="Kathy Morgan" userId="19752d8f-270a-426b-91ad-1bf5c79275bc" providerId="ADAL" clId="{1DD66074-DD9B-48BB-A6AC-DFBBB0D7802E}" dt="2021-08-05T20:26:00.336" v="52" actId="20577"/>
        <pc:sldMkLst>
          <pc:docMk/>
          <pc:sldMk cId="1012736168" sldId="303"/>
        </pc:sldMkLst>
        <pc:spChg chg="mod">
          <ac:chgData name="Kathy Morgan" userId="19752d8f-270a-426b-91ad-1bf5c79275bc" providerId="ADAL" clId="{1DD66074-DD9B-48BB-A6AC-DFBBB0D7802E}" dt="2021-08-05T20:26:00.336" v="52" actId="20577"/>
          <ac:spMkLst>
            <pc:docMk/>
            <pc:sldMk cId="1012736168" sldId="303"/>
            <ac:spMk id="5" creationId="{2FBE37BA-623B-4B8D-8866-42DA619C70B4}"/>
          </ac:spMkLst>
        </pc:spChg>
        <pc:grpChg chg="add mod">
          <ac:chgData name="Kathy Morgan" userId="19752d8f-270a-426b-91ad-1bf5c79275bc" providerId="ADAL" clId="{1DD66074-DD9B-48BB-A6AC-DFBBB0D7802E}" dt="2021-08-05T20:25:52.441" v="50"/>
          <ac:grpSpMkLst>
            <pc:docMk/>
            <pc:sldMk cId="1012736168" sldId="303"/>
            <ac:grpSpMk id="4" creationId="{639E3B44-EB38-4C6E-A716-4624E0A54513}"/>
          </ac:grpSpMkLst>
        </pc:grpChg>
        <pc:picChg chg="mod">
          <ac:chgData name="Kathy Morgan" userId="19752d8f-270a-426b-91ad-1bf5c79275bc" providerId="ADAL" clId="{1DD66074-DD9B-48BB-A6AC-DFBBB0D7802E}" dt="2021-08-05T20:25:52.441" v="50"/>
          <ac:picMkLst>
            <pc:docMk/>
            <pc:sldMk cId="1012736168" sldId="303"/>
            <ac:picMk id="6" creationId="{93D68118-5257-4D4F-8948-217FFF790124}"/>
          </ac:picMkLst>
        </pc:picChg>
      </pc:sldChg>
      <pc:sldChg chg="addSp modSp mod">
        <pc:chgData name="Kathy Morgan" userId="19752d8f-270a-426b-91ad-1bf5c79275bc" providerId="ADAL" clId="{1DD66074-DD9B-48BB-A6AC-DFBBB0D7802E}" dt="2021-08-05T20:24:36.785" v="46" actId="1036"/>
        <pc:sldMkLst>
          <pc:docMk/>
          <pc:sldMk cId="3041620155" sldId="304"/>
        </pc:sldMkLst>
        <pc:spChg chg="mod">
          <ac:chgData name="Kathy Morgan" userId="19752d8f-270a-426b-91ad-1bf5c79275bc" providerId="ADAL" clId="{1DD66074-DD9B-48BB-A6AC-DFBBB0D7802E}" dt="2021-08-05T20:24:30.087" v="33"/>
          <ac:spMkLst>
            <pc:docMk/>
            <pc:sldMk cId="3041620155" sldId="304"/>
            <ac:spMk id="5" creationId="{6F060088-2820-4015-90BA-740A2C509413}"/>
          </ac:spMkLst>
        </pc:spChg>
        <pc:grpChg chg="add mod">
          <ac:chgData name="Kathy Morgan" userId="19752d8f-270a-426b-91ad-1bf5c79275bc" providerId="ADAL" clId="{1DD66074-DD9B-48BB-A6AC-DFBBB0D7802E}" dt="2021-08-05T20:24:30.087" v="33"/>
          <ac:grpSpMkLst>
            <pc:docMk/>
            <pc:sldMk cId="3041620155" sldId="304"/>
            <ac:grpSpMk id="4" creationId="{FE7A2685-6DA9-4375-ACA6-D3A4C2BD6254}"/>
          </ac:grpSpMkLst>
        </pc:grpChg>
        <pc:picChg chg="mod">
          <ac:chgData name="Kathy Morgan" userId="19752d8f-270a-426b-91ad-1bf5c79275bc" providerId="ADAL" clId="{1DD66074-DD9B-48BB-A6AC-DFBBB0D7802E}" dt="2021-08-05T20:24:30.087" v="33"/>
          <ac:picMkLst>
            <pc:docMk/>
            <pc:sldMk cId="3041620155" sldId="304"/>
            <ac:picMk id="6" creationId="{4FF6EAA6-A5DD-4DBC-8AB6-51D1662AD3D6}"/>
          </ac:picMkLst>
        </pc:picChg>
        <pc:picChg chg="mod">
          <ac:chgData name="Kathy Morgan" userId="19752d8f-270a-426b-91ad-1bf5c79275bc" providerId="ADAL" clId="{1DD66074-DD9B-48BB-A6AC-DFBBB0D7802E}" dt="2021-08-05T20:24:36.785" v="46" actId="1036"/>
          <ac:picMkLst>
            <pc:docMk/>
            <pc:sldMk cId="3041620155" sldId="304"/>
            <ac:picMk id="10" creationId="{FEEB8C4C-D1CD-4B85-AA90-4ADB6108AA63}"/>
          </ac:picMkLst>
        </pc:picChg>
      </pc:sldChg>
      <pc:sldChg chg="addSp modSp mod">
        <pc:chgData name="Kathy Morgan" userId="19752d8f-270a-426b-91ad-1bf5c79275bc" providerId="ADAL" clId="{1DD66074-DD9B-48BB-A6AC-DFBBB0D7802E}" dt="2021-08-05T20:25:48.633" v="49" actId="20577"/>
        <pc:sldMkLst>
          <pc:docMk/>
          <pc:sldMk cId="1945238784" sldId="305"/>
        </pc:sldMkLst>
        <pc:spChg chg="mod">
          <ac:chgData name="Kathy Morgan" userId="19752d8f-270a-426b-91ad-1bf5c79275bc" providerId="ADAL" clId="{1DD66074-DD9B-48BB-A6AC-DFBBB0D7802E}" dt="2021-08-05T20:25:48.633" v="49" actId="20577"/>
          <ac:spMkLst>
            <pc:docMk/>
            <pc:sldMk cId="1945238784" sldId="305"/>
            <ac:spMk id="6" creationId="{83B6EBD6-A697-4949-B079-F80C08387201}"/>
          </ac:spMkLst>
        </pc:spChg>
        <pc:grpChg chg="add mod">
          <ac:chgData name="Kathy Morgan" userId="19752d8f-270a-426b-91ad-1bf5c79275bc" providerId="ADAL" clId="{1DD66074-DD9B-48BB-A6AC-DFBBB0D7802E}" dt="2021-08-05T20:25:16.817" v="47"/>
          <ac:grpSpMkLst>
            <pc:docMk/>
            <pc:sldMk cId="1945238784" sldId="305"/>
            <ac:grpSpMk id="5" creationId="{1D375DCE-3E38-46E9-82C5-06AF72559443}"/>
          </ac:grpSpMkLst>
        </pc:grpChg>
        <pc:picChg chg="mod">
          <ac:chgData name="Kathy Morgan" userId="19752d8f-270a-426b-91ad-1bf5c79275bc" providerId="ADAL" clId="{1DD66074-DD9B-48BB-A6AC-DFBBB0D7802E}" dt="2021-08-05T20:25:16.817" v="47"/>
          <ac:picMkLst>
            <pc:docMk/>
            <pc:sldMk cId="1945238784" sldId="305"/>
            <ac:picMk id="7" creationId="{3833A615-9501-4C38-9CDE-18363B0CDCE2}"/>
          </ac:picMkLst>
        </pc:picChg>
      </pc:sldChg>
      <pc:sldChg chg="addSp modSp mod">
        <pc:chgData name="Kathy Morgan" userId="19752d8f-270a-426b-91ad-1bf5c79275bc" providerId="ADAL" clId="{1DD66074-DD9B-48BB-A6AC-DFBBB0D7802E}" dt="2021-08-05T20:26:37.384" v="55" actId="20577"/>
        <pc:sldMkLst>
          <pc:docMk/>
          <pc:sldMk cId="2011606840" sldId="306"/>
        </pc:sldMkLst>
        <pc:spChg chg="mod">
          <ac:chgData name="Kathy Morgan" userId="19752d8f-270a-426b-91ad-1bf5c79275bc" providerId="ADAL" clId="{1DD66074-DD9B-48BB-A6AC-DFBBB0D7802E}" dt="2021-08-05T20:26:37.384" v="55" actId="20577"/>
          <ac:spMkLst>
            <pc:docMk/>
            <pc:sldMk cId="2011606840" sldId="306"/>
            <ac:spMk id="5" creationId="{542CB343-A003-4B47-B784-16DF9AC9C1D5}"/>
          </ac:spMkLst>
        </pc:spChg>
        <pc:grpChg chg="add mod">
          <ac:chgData name="Kathy Morgan" userId="19752d8f-270a-426b-91ad-1bf5c79275bc" providerId="ADAL" clId="{1DD66074-DD9B-48BB-A6AC-DFBBB0D7802E}" dt="2021-08-05T20:26:06.552" v="53"/>
          <ac:grpSpMkLst>
            <pc:docMk/>
            <pc:sldMk cId="2011606840" sldId="306"/>
            <ac:grpSpMk id="4" creationId="{C17A4AA0-3BB5-4059-AC35-C8549B0CC9E9}"/>
          </ac:grpSpMkLst>
        </pc:grpChg>
        <pc:picChg chg="mod">
          <ac:chgData name="Kathy Morgan" userId="19752d8f-270a-426b-91ad-1bf5c79275bc" providerId="ADAL" clId="{1DD66074-DD9B-48BB-A6AC-DFBBB0D7802E}" dt="2021-08-05T20:26:06.552" v="53"/>
          <ac:picMkLst>
            <pc:docMk/>
            <pc:sldMk cId="2011606840" sldId="306"/>
            <ac:picMk id="6" creationId="{64E6652D-B1A3-4667-B2C7-5F9E4D8109E8}"/>
          </ac:picMkLst>
        </pc:picChg>
      </pc:sldChg>
      <pc:sldChg chg="addSp modSp ord modNotesTx">
        <pc:chgData name="Kathy Morgan" userId="19752d8f-270a-426b-91ad-1bf5c79275bc" providerId="ADAL" clId="{1DD66074-DD9B-48BB-A6AC-DFBBB0D7802E}" dt="2021-08-05T20:49:36.715" v="211" actId="20577"/>
        <pc:sldMkLst>
          <pc:docMk/>
          <pc:sldMk cId="2671776133" sldId="309"/>
        </pc:sldMkLst>
        <pc:picChg chg="add mod">
          <ac:chgData name="Kathy Morgan" userId="19752d8f-270a-426b-91ad-1bf5c79275bc" providerId="ADAL" clId="{1DD66074-DD9B-48BB-A6AC-DFBBB0D7802E}" dt="2021-08-05T20:49:06.297" v="200"/>
          <ac:picMkLst>
            <pc:docMk/>
            <pc:sldMk cId="2671776133" sldId="309"/>
            <ac:picMk id="7" creationId="{DF15E98F-47A9-4F18-894D-9BE253CE8C0D}"/>
          </ac:picMkLst>
        </pc:picChg>
      </pc:sldChg>
      <pc:sldChg chg="delSp modSp add mod">
        <pc:chgData name="Kathy Morgan" userId="19752d8f-270a-426b-91ad-1bf5c79275bc" providerId="ADAL" clId="{1DD66074-DD9B-48BB-A6AC-DFBBB0D7802E}" dt="2021-08-05T20:28:21.232" v="65" actId="1076"/>
        <pc:sldMkLst>
          <pc:docMk/>
          <pc:sldMk cId="2130926778" sldId="310"/>
        </pc:sldMkLst>
        <pc:spChg chg="mod">
          <ac:chgData name="Kathy Morgan" userId="19752d8f-270a-426b-91ad-1bf5c79275bc" providerId="ADAL" clId="{1DD66074-DD9B-48BB-A6AC-DFBBB0D7802E}" dt="2021-08-05T20:28:07.623" v="63" actId="14100"/>
          <ac:spMkLst>
            <pc:docMk/>
            <pc:sldMk cId="2130926778" sldId="310"/>
            <ac:spMk id="11" creationId="{62140F61-8F65-423D-8425-EEC625D9EEC4}"/>
          </ac:spMkLst>
        </pc:spChg>
        <pc:spChg chg="del">
          <ac:chgData name="Kathy Morgan" userId="19752d8f-270a-426b-91ad-1bf5c79275bc" providerId="ADAL" clId="{1DD66074-DD9B-48BB-A6AC-DFBBB0D7802E}" dt="2021-08-05T20:27:54.146" v="59" actId="478"/>
          <ac:spMkLst>
            <pc:docMk/>
            <pc:sldMk cId="2130926778" sldId="310"/>
            <ac:spMk id="14" creationId="{E638F4BF-EA66-45DB-89EB-89EA97EE51C3}"/>
          </ac:spMkLst>
        </pc:spChg>
        <pc:spChg chg="mod">
          <ac:chgData name="Kathy Morgan" userId="19752d8f-270a-426b-91ad-1bf5c79275bc" providerId="ADAL" clId="{1DD66074-DD9B-48BB-A6AC-DFBBB0D7802E}" dt="2021-08-05T20:27:57.583" v="60" actId="1076"/>
          <ac:spMkLst>
            <pc:docMk/>
            <pc:sldMk cId="2130926778" sldId="310"/>
            <ac:spMk id="15" creationId="{8AAE8026-BC29-46A5-809D-F9D88A10073A}"/>
          </ac:spMkLst>
        </pc:spChg>
        <pc:spChg chg="mod">
          <ac:chgData name="Kathy Morgan" userId="19752d8f-270a-426b-91ad-1bf5c79275bc" providerId="ADAL" clId="{1DD66074-DD9B-48BB-A6AC-DFBBB0D7802E}" dt="2021-08-05T20:28:21.232" v="65" actId="1076"/>
          <ac:spMkLst>
            <pc:docMk/>
            <pc:sldMk cId="2130926778" sldId="310"/>
            <ac:spMk id="17" creationId="{CD832C2F-1E35-48EA-A45B-008F54F4C4F8}"/>
          </ac:spMkLst>
        </pc:spChg>
        <pc:spChg chg="del">
          <ac:chgData name="Kathy Morgan" userId="19752d8f-270a-426b-91ad-1bf5c79275bc" providerId="ADAL" clId="{1DD66074-DD9B-48BB-A6AC-DFBBB0D7802E}" dt="2021-08-05T20:27:58.688" v="61" actId="478"/>
          <ac:spMkLst>
            <pc:docMk/>
            <pc:sldMk cId="2130926778" sldId="310"/>
            <ac:spMk id="18" creationId="{06881FCA-55C2-4FAB-B28C-D7FA1A230706}"/>
          </ac:spMkLst>
        </pc:spChg>
      </pc:sldChg>
    </pc:docChg>
  </pc:docChgLst>
  <pc:docChgLst>
    <pc:chgData name="Tammy Pankey" userId="89b84b47-0384-4d66-b56e-dc00ebdb68cf" providerId="ADAL" clId="{82D29458-BC54-4F91-BCC2-9758CB275847}"/>
    <pc:docChg chg="modSld">
      <pc:chgData name="Tammy Pankey" userId="89b84b47-0384-4d66-b56e-dc00ebdb68cf" providerId="ADAL" clId="{82D29458-BC54-4F91-BCC2-9758CB275847}" dt="2022-07-25T17:44:36.943" v="6" actId="14100"/>
      <pc:docMkLst>
        <pc:docMk/>
      </pc:docMkLst>
      <pc:sldChg chg="modSp mod">
        <pc:chgData name="Tammy Pankey" userId="89b84b47-0384-4d66-b56e-dc00ebdb68cf" providerId="ADAL" clId="{82D29458-BC54-4F91-BCC2-9758CB275847}" dt="2022-07-25T17:44:36.943" v="6" actId="14100"/>
        <pc:sldMkLst>
          <pc:docMk/>
          <pc:sldMk cId="3743200560" sldId="259"/>
        </pc:sldMkLst>
        <pc:spChg chg="mod">
          <ac:chgData name="Tammy Pankey" userId="89b84b47-0384-4d66-b56e-dc00ebdb68cf" providerId="ADAL" clId="{82D29458-BC54-4F91-BCC2-9758CB275847}" dt="2022-07-25T17:44:36.943" v="6" actId="14100"/>
          <ac:spMkLst>
            <pc:docMk/>
            <pc:sldMk cId="3743200560" sldId="259"/>
            <ac:spMk id="5" creationId="{F3B760C1-7E25-45A7-B891-53C58D074E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q8HmRLCgDAI"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pTKNT7Do3x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ducation.lego.com/en-us/lessons/prime-competition-ready/training-camp-1-driving-around#lesson-pla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a:t>
            </a:fld>
            <a:endParaRPr lang="en-US"/>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10</a:t>
            </a:fld>
            <a:endParaRPr lang="en-US"/>
          </a:p>
        </p:txBody>
      </p:sp>
    </p:spTree>
    <p:extLst>
      <p:ext uri="{BB962C8B-B14F-4D97-AF65-F5344CB8AC3E}">
        <p14:creationId xmlns:p14="http://schemas.microsoft.com/office/powerpoint/2010/main" val="81452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11</a:t>
            </a:fld>
            <a:endParaRPr lang="en-US"/>
          </a:p>
        </p:txBody>
      </p:sp>
    </p:spTree>
    <p:extLst>
      <p:ext uri="{BB962C8B-B14F-4D97-AF65-F5344CB8AC3E}">
        <p14:creationId xmlns:p14="http://schemas.microsoft.com/office/powerpoint/2010/main" val="3693272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12</a:t>
            </a:fld>
            <a:endParaRPr lang="en-US"/>
          </a:p>
        </p:txBody>
      </p:sp>
    </p:spTree>
    <p:extLst>
      <p:ext uri="{BB962C8B-B14F-4D97-AF65-F5344CB8AC3E}">
        <p14:creationId xmlns:p14="http://schemas.microsoft.com/office/powerpoint/2010/main" val="1665728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13</a:t>
            </a:fld>
            <a:endParaRPr lang="en-US"/>
          </a:p>
        </p:txBody>
      </p:sp>
    </p:spTree>
    <p:extLst>
      <p:ext uri="{BB962C8B-B14F-4D97-AF65-F5344CB8AC3E}">
        <p14:creationId xmlns:p14="http://schemas.microsoft.com/office/powerpoint/2010/main" val="2272056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14</a:t>
            </a:fld>
            <a:endParaRPr lang="en-US"/>
          </a:p>
        </p:txBody>
      </p:sp>
    </p:spTree>
    <p:extLst>
      <p:ext uri="{BB962C8B-B14F-4D97-AF65-F5344CB8AC3E}">
        <p14:creationId xmlns:p14="http://schemas.microsoft.com/office/powerpoint/2010/main" val="4252726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baseline="0" dirty="0">
                <a:latin typeface="Arial-BoldMT"/>
              </a:rPr>
              <a:t>Facilitator Tips</a:t>
            </a:r>
            <a:endParaRPr lang="en-US" sz="1200" b="0" i="0" u="none" strike="noStrike" baseline="0" dirty="0">
              <a:solidFill>
                <a:srgbClr val="211D1E"/>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Have the team think about equipment or technology they could invent as a solution to the Project Spark.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The team can use visual aids to help explain their Innovation Project solution, so this gives them practice at creating a detailed diagram.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15</a:t>
            </a:fld>
            <a:endParaRPr lang="en-US"/>
          </a:p>
        </p:txBody>
      </p:sp>
    </p:spTree>
    <p:extLst>
      <p:ext uri="{BB962C8B-B14F-4D97-AF65-F5344CB8AC3E}">
        <p14:creationId xmlns:p14="http://schemas.microsoft.com/office/powerpoint/2010/main" val="379436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5185C4"/>
              </a:solidFill>
              <a:latin typeface="Chantal Ligh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16</a:t>
            </a:fld>
            <a:endParaRPr lang="en-US"/>
          </a:p>
        </p:txBody>
      </p:sp>
    </p:spTree>
    <p:extLst>
      <p:ext uri="{BB962C8B-B14F-4D97-AF65-F5344CB8AC3E}">
        <p14:creationId xmlns:p14="http://schemas.microsoft.com/office/powerpoint/2010/main" val="249237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211D1E"/>
                </a:solidFill>
                <a:latin typeface="Arial" panose="020B0604020202020204" pitchFamily="34" charset="0"/>
              </a:rPr>
              <a:t>Place the completed models on the mat with Dual Lock™ according to the field setup in the </a:t>
            </a:r>
            <a:r>
              <a:rPr lang="en-US" sz="1800" b="0" i="1" u="none" strike="noStrike" baseline="0">
                <a:solidFill>
                  <a:srgbClr val="211D1E"/>
                </a:solidFill>
                <a:latin typeface="Arial" panose="020B0604020202020204" pitchFamily="34" charset="0"/>
              </a:rPr>
              <a:t>Robot Game Rulebook</a:t>
            </a:r>
            <a:r>
              <a:rPr lang="en-US" sz="1800" b="0" i="0" u="none" strike="noStrike" baseline="0">
                <a:solidFill>
                  <a:srgbClr val="211D1E"/>
                </a:solidFill>
                <a:latin typeface="Arial" panose="020B0604020202020204" pitchFamily="34" charset="0"/>
              </a:rPr>
              <a:t>. </a:t>
            </a:r>
            <a:endParaRPr lang="en-US" sz="1800" b="0" i="0" u="none" strike="noStrike" baseline="0">
              <a:solidFill>
                <a:srgbClr val="5185C4"/>
              </a:solidFill>
              <a:latin typeface="Chantal Ligh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17</a:t>
            </a:fld>
            <a:endParaRPr lang="en-US"/>
          </a:p>
        </p:txBody>
      </p:sp>
    </p:spTree>
    <p:extLst>
      <p:ext uri="{BB962C8B-B14F-4D97-AF65-F5344CB8AC3E}">
        <p14:creationId xmlns:p14="http://schemas.microsoft.com/office/powerpoint/2010/main" val="241365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a:t>
            </a:r>
            <a:endParaRPr lang="en-US" sz="1800" b="0" i="0" u="none" strike="noStrike" baseline="0" dirty="0">
              <a:solidFill>
                <a:srgbClr val="211D1E"/>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Check out Career Connections pages in the </a:t>
            </a:r>
            <a:r>
              <a:rPr lang="en-US" sz="1800" b="0" i="1" u="none" strike="noStrike" baseline="0" dirty="0">
                <a:solidFill>
                  <a:srgbClr val="211D1E"/>
                </a:solidFill>
                <a:latin typeface="Arial" panose="020B0604020202020204" pitchFamily="34" charset="0"/>
              </a:rPr>
              <a:t>Engineering Notebook </a:t>
            </a:r>
            <a:r>
              <a:rPr lang="en-US" sz="1800" b="0" i="0" u="none" strike="noStrike" baseline="0" dirty="0">
                <a:solidFill>
                  <a:srgbClr val="211D1E"/>
                </a:solidFill>
                <a:latin typeface="Arial" panose="020B0604020202020204" pitchFamily="34" charset="0"/>
              </a:rPr>
              <a:t>that link to jobs listed in the sessions. </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18</a:t>
            </a:fld>
            <a:endParaRPr lang="en-US"/>
          </a:p>
        </p:txBody>
      </p:sp>
    </p:spTree>
    <p:extLst>
      <p:ext uri="{BB962C8B-B14F-4D97-AF65-F5344CB8AC3E}">
        <p14:creationId xmlns:p14="http://schemas.microsoft.com/office/powerpoint/2010/main" val="395311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19</a:t>
            </a:fld>
            <a:endParaRPr lang="en-US"/>
          </a:p>
        </p:txBody>
      </p:sp>
    </p:spTree>
    <p:extLst>
      <p:ext uri="{BB962C8B-B14F-4D97-AF65-F5344CB8AC3E}">
        <p14:creationId xmlns:p14="http://schemas.microsoft.com/office/powerpoint/2010/main" val="354836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BoldMT"/>
              </a:rPr>
              <a:t>Facilitator Tips</a:t>
            </a:r>
          </a:p>
          <a:p>
            <a:pPr marL="285750" indent="-285750" algn="l">
              <a:buFont typeface="Arial" panose="020B0604020202020204" pitchFamily="34" charset="0"/>
              <a:buChar char="•"/>
            </a:pPr>
            <a:r>
              <a:rPr lang="en-US" sz="1800" b="0" i="0" u="none" strike="noStrike" baseline="0" dirty="0">
                <a:solidFill>
                  <a:srgbClr val="211D1E"/>
                </a:solidFill>
                <a:latin typeface="Arial" panose="020B0604020202020204" pitchFamily="34" charset="0"/>
              </a:rPr>
              <a:t>Some of the team may excel at model building and can help others who get stuck. If the team talks over each other, refer them to the team roles and designate one person as the communicator.</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relevant, age-appropriate video for your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a:t>
            </a: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Hydropower 101 –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https://www.youtube.com/watch?v=q8HmRLCgDAI</a:t>
            </a:r>
            <a:r>
              <a:rPr lang="en-US" sz="1800" dirty="0">
                <a:effectLst/>
                <a:latin typeface="Arial" panose="020B0604020202020204" pitchFamily="34" charset="0"/>
                <a:ea typeface="Calibri" panose="020F0502020204030204" pitchFamily="34" charset="0"/>
                <a:cs typeface="Times New Roman" panose="02020603050405020304" pitchFamily="18" charset="0"/>
              </a:rPr>
              <a:t> – length 3:12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Learn about Hydropower | Energy 101 –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https://www.youtube.com/watch?v=pTKNT7Do3xM</a:t>
            </a:r>
            <a:r>
              <a:rPr lang="en-US" sz="1800" dirty="0">
                <a:effectLst/>
                <a:latin typeface="Arial" panose="020B0604020202020204" pitchFamily="34" charset="0"/>
                <a:ea typeface="Calibri" panose="020F0502020204030204" pitchFamily="34" charset="0"/>
                <a:cs typeface="Times New Roman" panose="02020603050405020304" pitchFamily="18" charset="0"/>
              </a:rPr>
              <a:t> – length 3:50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20</a:t>
            </a:fld>
            <a:endParaRPr lang="en-US"/>
          </a:p>
        </p:txBody>
      </p:sp>
    </p:spTree>
    <p:extLst>
      <p:ext uri="{BB962C8B-B14F-4D97-AF65-F5344CB8AC3E}">
        <p14:creationId xmlns:p14="http://schemas.microsoft.com/office/powerpoint/2010/main" val="3476503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21</a:t>
            </a:fld>
            <a:endParaRPr lang="en-US"/>
          </a:p>
        </p:txBody>
      </p:sp>
    </p:spTree>
    <p:extLst>
      <p:ext uri="{BB962C8B-B14F-4D97-AF65-F5344CB8AC3E}">
        <p14:creationId xmlns:p14="http://schemas.microsoft.com/office/powerpoint/2010/main" val="305527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a:t>
            </a:r>
            <a:endParaRPr lang="en-US" sz="1800" b="0" i="0" u="none" strike="noStrike" baseline="0" dirty="0">
              <a:solidFill>
                <a:srgbClr val="211D1E"/>
              </a:solidFill>
              <a:latin typeface="Arial" panose="020B0604020202020204" pitchFamily="34" charset="0"/>
            </a:endParaRPr>
          </a:p>
          <a:p>
            <a:pPr marL="285750" indent="-285750" algn="l">
              <a:buFont typeface="Arial" panose="020B0604020202020204" pitchFamily="34" charset="0"/>
              <a:buChar char="•"/>
            </a:pPr>
            <a:r>
              <a:rPr lang="en-US" sz="1800" b="0" i="0" u="none" strike="noStrike" baseline="0" dirty="0">
                <a:latin typeface="ArialMT"/>
              </a:rPr>
              <a:t>Example prompts for goal setting are provided in the </a:t>
            </a:r>
            <a:r>
              <a:rPr lang="en-US" sz="1800" b="0" i="1" u="none" strike="noStrike" baseline="0" dirty="0">
                <a:latin typeface="Arial-ItalicMT"/>
              </a:rPr>
              <a:t>Engineering Notebook</a:t>
            </a:r>
            <a:r>
              <a:rPr lang="en-US" sz="1800" b="0" i="0" u="none" strike="noStrike" baseline="0" dirty="0">
                <a:latin typeface="ArialMT"/>
              </a:rPr>
              <a: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URL for SPIKE on-line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https://spike.legoeducation.com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dirty="0">
                <a:effectLst/>
                <a:latin typeface="Arial" panose="020B0604020202020204" pitchFamily="34" charset="0"/>
                <a:ea typeface="Calibri" panose="020F0502020204030204" pitchFamily="34" charset="0"/>
                <a:cs typeface="Times New Roman" panose="02020603050405020304" pitchFamily="18" charset="0"/>
              </a:rPr>
              <a:t>Training Camp 1: Driving Around</a:t>
            </a:r>
            <a:r>
              <a:rPr lang="en-US" sz="1800" dirty="0">
                <a:effectLst/>
                <a:latin typeface="Arial" panose="020B0604020202020204" pitchFamily="34" charset="0"/>
                <a:ea typeface="Calibri" panose="020F0502020204030204" pitchFamily="34" charset="0"/>
                <a:cs typeface="Times New Roman" panose="02020603050405020304" pitchFamily="18" charset="0"/>
              </a:rPr>
              <a:t> –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https://education.lego.com/en-us/lessons/prime-competition-ready/training-camp-1-driving-around#lesson-plan</a:t>
            </a:r>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211D1E"/>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Remind the team to save their programs often on their device.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After a program is downloaded onto the controller, it cannot be transferred back to be opened and edited.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Have the team practice their new skills by trying to drive the robot to a model and then returning to home.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Robot Game Connection: Have the team code the robot to push an object and deliver it to a target area on the mat. </a:t>
            </a: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a:p>
        </p:txBody>
      </p:sp>
    </p:spTree>
    <p:extLst>
      <p:ext uri="{BB962C8B-B14F-4D97-AF65-F5344CB8AC3E}">
        <p14:creationId xmlns:p14="http://schemas.microsoft.com/office/powerpoint/2010/main" val="199455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a:p>
        </p:txBody>
      </p:sp>
    </p:spTree>
    <p:extLst>
      <p:ext uri="{BB962C8B-B14F-4D97-AF65-F5344CB8AC3E}">
        <p14:creationId xmlns:p14="http://schemas.microsoft.com/office/powerpoint/2010/main" val="142510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a:p>
        </p:txBody>
      </p:sp>
    </p:spTree>
    <p:extLst>
      <p:ext uri="{BB962C8B-B14F-4D97-AF65-F5344CB8AC3E}">
        <p14:creationId xmlns:p14="http://schemas.microsoft.com/office/powerpoint/2010/main" val="264455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211D1E"/>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Provide the digital building instructions Books11-13 to the team. Find them at </a:t>
            </a:r>
            <a:r>
              <a:rPr lang="en-US" sz="1800" b="0" i="0" u="sng" strike="noStrike" baseline="0" dirty="0">
                <a:solidFill>
                  <a:srgbClr val="1F5D9F"/>
                </a:solidFill>
                <a:latin typeface="Arial" panose="020B0604020202020204" pitchFamily="34" charset="0"/>
              </a:rPr>
              <a:t>firstlegoleague.org/ </a:t>
            </a:r>
            <a:r>
              <a:rPr lang="en-US" sz="1800" b="0" i="0" u="sng" strike="noStrike" baseline="0" dirty="0" err="1">
                <a:solidFill>
                  <a:srgbClr val="1F5D9F"/>
                </a:solidFill>
                <a:latin typeface="Arial" panose="020B0604020202020204" pitchFamily="34" charset="0"/>
              </a:rPr>
              <a:t>season#resources</a:t>
            </a:r>
            <a:r>
              <a:rPr lang="en-US" sz="1800" b="0" i="0" u="none" strike="noStrike" baseline="0" dirty="0">
                <a:solidFill>
                  <a:srgbClr val="211D1E"/>
                </a:solidFill>
                <a:latin typeface="Arial" panose="020B0604020202020204" pitchFamily="34" charset="0"/>
              </a:rPr>
              <a:t>.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The team will need Bags11-13 from the Challenge set. Larger pieces may be in an unnumbered LEGO® bag.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a:p>
        </p:txBody>
      </p:sp>
    </p:spTree>
    <p:extLst>
      <p:ext uri="{BB962C8B-B14F-4D97-AF65-F5344CB8AC3E}">
        <p14:creationId xmlns:p14="http://schemas.microsoft.com/office/powerpoint/2010/main" val="3634583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a:p>
        </p:txBody>
      </p:sp>
    </p:spTree>
    <p:extLst>
      <p:ext uri="{BB962C8B-B14F-4D97-AF65-F5344CB8AC3E}">
        <p14:creationId xmlns:p14="http://schemas.microsoft.com/office/powerpoint/2010/main" val="2640643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a:p>
        </p:txBody>
      </p:sp>
    </p:spTree>
    <p:extLst>
      <p:ext uri="{BB962C8B-B14F-4D97-AF65-F5344CB8AC3E}">
        <p14:creationId xmlns:p14="http://schemas.microsoft.com/office/powerpoint/2010/main" val="171059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7/25/2022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51.emf"/><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66.jpe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5.JP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a:extLst>
              <a:ext uri="{FF2B5EF4-FFF2-40B4-BE49-F238E27FC236}">
                <a16:creationId xmlns:a16="http://schemas.microsoft.com/office/drawing/2014/main" id="{E58CCE88-462B-3041-8EC1-A38C25E56A63}"/>
              </a:ext>
            </a:extLst>
          </p:cNvPr>
          <p:cNvPicPr>
            <a:picLocks noChangeAspect="1"/>
          </p:cNvPicPr>
          <p:nvPr/>
        </p:nvPicPr>
        <p:blipFill rotWithShape="1">
          <a:blip r:embed="rId3" cstate="hqprint">
            <a:alphaModFix amt="40000"/>
            <a:extLst>
              <a:ext uri="{28A0092B-C50C-407E-A947-70E740481C1C}">
                <a14:useLocalDpi xmlns:a14="http://schemas.microsoft.com/office/drawing/2010/main"/>
              </a:ext>
            </a:extLst>
          </a:blip>
          <a:srcRect l="-1206" t="30941" r="22892" b="-245"/>
          <a:stretch/>
        </p:blipFill>
        <p:spPr>
          <a:xfrm>
            <a:off x="3200400" y="0"/>
            <a:ext cx="5943600" cy="3657600"/>
          </a:xfrm>
          <a:prstGeom prst="rect">
            <a:avLst/>
          </a:prstGeom>
        </p:spPr>
      </p:pic>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899246" y="3657600"/>
            <a:ext cx="3831298" cy="1065004"/>
          </a:xfrm>
          <a:prstGeom prst="rect">
            <a:avLst/>
          </a:prstGeom>
        </p:spPr>
        <p:txBody>
          <a:bodyPr>
            <a:noAutofit/>
          </a:bodyPr>
          <a:lstStyle/>
          <a:p>
            <a:pPr marL="0" indent="0">
              <a:buNone/>
            </a:pPr>
            <a:r>
              <a:rPr lang="en-US" sz="5400" dirty="0">
                <a:solidFill>
                  <a:schemeClr val="bg1"/>
                </a:solidFill>
                <a:effectLst>
                  <a:outerShdw dist="56557" dir="8100000" algn="tr" rotWithShape="0">
                    <a:srgbClr val="A7161B"/>
                  </a:outerShdw>
                </a:effectLst>
                <a:latin typeface="Roboto Medium" pitchFamily="2" charset="0"/>
                <a:ea typeface="Roboto Medium" pitchFamily="2" charset="0"/>
              </a:rPr>
              <a:t>Blue Energy</a:t>
            </a:r>
          </a:p>
          <a:p>
            <a:pPr marL="0" indent="0">
              <a:buNone/>
            </a:pPr>
            <a:r>
              <a:rPr lang="en-US" sz="5400" dirty="0">
                <a:solidFill>
                  <a:schemeClr val="bg1"/>
                </a:solidFill>
                <a:effectLst>
                  <a:outerShdw dist="56557" dir="8100000" algn="tr" rotWithShape="0">
                    <a:srgbClr val="A7161B"/>
                  </a:outerShdw>
                </a:effectLst>
                <a:latin typeface="Roboto Medium" pitchFamily="2" charset="0"/>
                <a:ea typeface="Roboto Medium" pitchFamily="2" charset="0"/>
              </a:rPr>
              <a:t>Journey</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1" y="341368"/>
            <a:ext cx="3042385"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4400" spc="250" dirty="0">
                <a:solidFill>
                  <a:srgbClr val="EC2027"/>
                </a:solidFill>
                <a:latin typeface="Roboto" pitchFamily="2" charset="0"/>
                <a:ea typeface="Roboto" pitchFamily="2" charset="0"/>
              </a:rPr>
              <a:t>Session 2</a:t>
            </a:r>
          </a:p>
        </p:txBody>
      </p:sp>
      <p:pic>
        <p:nvPicPr>
          <p:cNvPr id="12" name="Picture 11">
            <a:extLst>
              <a:ext uri="{FF2B5EF4-FFF2-40B4-BE49-F238E27FC236}">
                <a16:creationId xmlns:a16="http://schemas.microsoft.com/office/drawing/2014/main" id="{0833AC4A-69E0-C943-9B18-78347663B2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20689" y="5555164"/>
            <a:ext cx="1638221" cy="1117428"/>
          </a:xfrm>
          <a:prstGeom prst="rect">
            <a:avLst/>
          </a:prstGeom>
        </p:spPr>
      </p:pic>
      <p:pic>
        <p:nvPicPr>
          <p:cNvPr id="19" name="Picture 18">
            <a:extLst>
              <a:ext uri="{FF2B5EF4-FFF2-40B4-BE49-F238E27FC236}">
                <a16:creationId xmlns:a16="http://schemas.microsoft.com/office/drawing/2014/main" id="{B558D74D-BF22-0648-A33B-F9B5C97180E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23071" y="5631984"/>
            <a:ext cx="3100472" cy="936912"/>
          </a:xfrm>
          <a:prstGeom prst="rect">
            <a:avLst/>
          </a:prstGeom>
        </p:spPr>
      </p:pic>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pic>
        <p:nvPicPr>
          <p:cNvPr id="7" name="Picture 6">
            <a:extLst>
              <a:ext uri="{FF2B5EF4-FFF2-40B4-BE49-F238E27FC236}">
                <a16:creationId xmlns:a16="http://schemas.microsoft.com/office/drawing/2014/main" id="{994A1CFB-CAA3-F8A2-19EF-78EBA8F407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3893" y="2404272"/>
            <a:ext cx="3657600" cy="2438400"/>
          </a:xfrm>
          <a:prstGeom prst="rect">
            <a:avLst/>
          </a:prstGeom>
          <a:ln>
            <a:solidFill>
              <a:schemeClr val="bg1">
                <a:lumMod val="85000"/>
              </a:schemeClr>
            </a:solidFill>
          </a:ln>
        </p:spPr>
      </p:pic>
    </p:spTree>
    <p:extLst>
      <p:ext uri="{BB962C8B-B14F-4D97-AF65-F5344CB8AC3E}">
        <p14:creationId xmlns:p14="http://schemas.microsoft.com/office/powerpoint/2010/main" val="374320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3812F8-C7CB-7586-715B-3D76AD556573}"/>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l="2149"/>
          <a:stretch/>
        </p:blipFill>
        <p:spPr>
          <a:xfrm>
            <a:off x="204614" y="530006"/>
            <a:ext cx="8500140" cy="5674683"/>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10</a:t>
            </a:fld>
            <a:endParaRPr lang="en-US"/>
          </a:p>
        </p:txBody>
      </p:sp>
      <p:sp>
        <p:nvSpPr>
          <p:cNvPr id="8" name="Rectangle: Rounded Corners 7">
            <a:extLst>
              <a:ext uri="{FF2B5EF4-FFF2-40B4-BE49-F238E27FC236}">
                <a16:creationId xmlns:a16="http://schemas.microsoft.com/office/drawing/2014/main" id="{CF17CFAD-A5FA-D70D-7B58-0EB71020BFC1}"/>
              </a:ext>
            </a:extLst>
          </p:cNvPr>
          <p:cNvSpPr/>
          <p:nvPr/>
        </p:nvSpPr>
        <p:spPr>
          <a:xfrm>
            <a:off x="7438599" y="149643"/>
            <a:ext cx="1542657" cy="1005840"/>
          </a:xfrm>
          <a:prstGeom prst="roundRect">
            <a:avLst/>
          </a:prstGeom>
          <a:solidFill>
            <a:schemeClr val="bg1"/>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a:solidFill>
                <a:schemeClr val="tx1"/>
              </a:solidFill>
              <a:latin typeface="Helvetica Neue" panose="02000503000000020004"/>
            </a:endParaRPr>
          </a:p>
          <a:p>
            <a:r>
              <a:rPr lang="en-US" sz="1100" b="1" dirty="0">
                <a:solidFill>
                  <a:schemeClr val="tx1"/>
                </a:solidFill>
                <a:latin typeface="Helvetica Neue" panose="02000503000000020004"/>
              </a:rPr>
              <a:t>Robot </a:t>
            </a:r>
          </a:p>
          <a:p>
            <a:r>
              <a:rPr lang="en-US" sz="1100" b="1" dirty="0">
                <a:solidFill>
                  <a:schemeClr val="tx1"/>
                </a:solidFill>
                <a:latin typeface="Helvetica Neue" panose="02000503000000020004"/>
              </a:rPr>
              <a:t>Game</a:t>
            </a:r>
          </a:p>
          <a:p>
            <a:r>
              <a:rPr lang="en-US" sz="1100" b="1" dirty="0">
                <a:solidFill>
                  <a:schemeClr val="tx1"/>
                </a:solidFill>
                <a:latin typeface="Helvetica Neue" panose="02000503000000020004"/>
              </a:rPr>
              <a:t>Rulebook</a:t>
            </a:r>
          </a:p>
          <a:p>
            <a:r>
              <a:rPr lang="en-US" sz="1100" b="1" dirty="0">
                <a:solidFill>
                  <a:schemeClr val="tx1"/>
                </a:solidFill>
                <a:latin typeface="Helvetica Neue" panose="02000503000000020004"/>
              </a:rPr>
              <a:t>page 13</a:t>
            </a:r>
          </a:p>
          <a:p>
            <a:pPr algn="r"/>
            <a:endParaRPr lang="en-US" sz="1000" b="1" dirty="0">
              <a:solidFill>
                <a:schemeClr val="tx1"/>
              </a:solidFill>
              <a:latin typeface="Helvetica Neue" panose="02000503000000020004"/>
            </a:endParaRPr>
          </a:p>
        </p:txBody>
      </p:sp>
      <p:pic>
        <p:nvPicPr>
          <p:cNvPr id="9" name="Picture 8">
            <a:extLst>
              <a:ext uri="{FF2B5EF4-FFF2-40B4-BE49-F238E27FC236}">
                <a16:creationId xmlns:a16="http://schemas.microsoft.com/office/drawing/2014/main" id="{2B9D956C-5B82-C24F-D154-4646A54DD9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58006" y="236091"/>
            <a:ext cx="616064" cy="822960"/>
          </a:xfrm>
          <a:prstGeom prst="rect">
            <a:avLst/>
          </a:prstGeom>
          <a:ln>
            <a:solidFill>
              <a:srgbClr val="FF0000"/>
            </a:solidFill>
          </a:ln>
        </p:spPr>
      </p:pic>
      <p:pic>
        <p:nvPicPr>
          <p:cNvPr id="4" name="Picture 3">
            <a:extLst>
              <a:ext uri="{FF2B5EF4-FFF2-40B4-BE49-F238E27FC236}">
                <a16:creationId xmlns:a16="http://schemas.microsoft.com/office/drawing/2014/main" id="{B261D911-3110-A8F5-B3D8-CB83373FA5AD}"/>
              </a:ext>
            </a:extLst>
          </p:cNvPr>
          <p:cNvPicPr>
            <a:picLocks noChangeAspect="1"/>
          </p:cNvPicPr>
          <p:nvPr/>
        </p:nvPicPr>
        <p:blipFill rotWithShape="1">
          <a:blip r:embed="rId5" cstate="hqprint">
            <a:clrChange>
              <a:clrFrom>
                <a:srgbClr val="000000"/>
              </a:clrFrom>
              <a:clrTo>
                <a:srgbClr val="000000">
                  <a:alpha val="0"/>
                </a:srgbClr>
              </a:clrTo>
            </a:clrChange>
            <a:extLst>
              <a:ext uri="{28A0092B-C50C-407E-A947-70E740481C1C}">
                <a14:useLocalDpi xmlns:a14="http://schemas.microsoft.com/office/drawing/2010/main"/>
              </a:ext>
            </a:extLst>
          </a:blip>
          <a:srcRect t="5679" r="3594" b="1582"/>
          <a:stretch/>
        </p:blipFill>
        <p:spPr>
          <a:xfrm rot="1002930">
            <a:off x="8350384" y="2204462"/>
            <a:ext cx="470669" cy="1371600"/>
          </a:xfrm>
          <a:prstGeom prst="rect">
            <a:avLst/>
          </a:prstGeom>
        </p:spPr>
      </p:pic>
    </p:spTree>
    <p:extLst>
      <p:ext uri="{BB962C8B-B14F-4D97-AF65-F5344CB8AC3E}">
        <p14:creationId xmlns:p14="http://schemas.microsoft.com/office/powerpoint/2010/main" val="3041620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FD81BC-EDC4-EB02-2411-176879CB3424}"/>
              </a:ext>
            </a:extLst>
          </p:cNvPr>
          <p:cNvPicPr>
            <a:picLocks noChangeAspect="1"/>
          </p:cNvPicPr>
          <p:nvPr/>
        </p:nvPicPr>
        <p:blipFill>
          <a:blip r:embed="rId3"/>
          <a:stretch>
            <a:fillRect/>
          </a:stretch>
        </p:blipFill>
        <p:spPr>
          <a:xfrm>
            <a:off x="3507464" y="2450535"/>
            <a:ext cx="5561621" cy="365760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11</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Hydroelectric Dam</a:t>
            </a:r>
          </a:p>
        </p:txBody>
      </p:sp>
      <p:pic>
        <p:nvPicPr>
          <p:cNvPr id="6" name="Picture 5">
            <a:extLst>
              <a:ext uri="{FF2B5EF4-FFF2-40B4-BE49-F238E27FC236}">
                <a16:creationId xmlns:a16="http://schemas.microsoft.com/office/drawing/2014/main" id="{B132A360-EC85-DCC8-B415-A0D53050B2E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6145" y="957165"/>
            <a:ext cx="8293665" cy="1097280"/>
          </a:xfrm>
          <a:prstGeom prst="rect">
            <a:avLst/>
          </a:prstGeom>
        </p:spPr>
      </p:pic>
      <p:pic>
        <p:nvPicPr>
          <p:cNvPr id="9" name="Picture 8">
            <a:extLst>
              <a:ext uri="{FF2B5EF4-FFF2-40B4-BE49-F238E27FC236}">
                <a16:creationId xmlns:a16="http://schemas.microsoft.com/office/drawing/2014/main" id="{58EFBD50-AE02-0A48-CF35-0C9427A3DB3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314" y="1403634"/>
            <a:ext cx="3500572" cy="4892040"/>
          </a:xfrm>
          <a:prstGeom prst="rect">
            <a:avLst/>
          </a:prstGeom>
        </p:spPr>
      </p:pic>
      <p:pic>
        <p:nvPicPr>
          <p:cNvPr id="12" name="Picture 11" descr="Shape&#10;&#10;Description automatically generated">
            <a:extLst>
              <a:ext uri="{FF2B5EF4-FFF2-40B4-BE49-F238E27FC236}">
                <a16:creationId xmlns:a16="http://schemas.microsoft.com/office/drawing/2014/main" id="{94476A83-B53A-939C-8A2E-C91EA775A7BD}"/>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5059455">
            <a:off x="6887656" y="208275"/>
            <a:ext cx="914400" cy="914400"/>
          </a:xfrm>
          <a:prstGeom prst="rect">
            <a:avLst/>
          </a:prstGeom>
        </p:spPr>
      </p:pic>
      <p:sp>
        <p:nvSpPr>
          <p:cNvPr id="8" name="Arrow: Left 7">
            <a:extLst>
              <a:ext uri="{FF2B5EF4-FFF2-40B4-BE49-F238E27FC236}">
                <a16:creationId xmlns:a16="http://schemas.microsoft.com/office/drawing/2014/main" id="{03354B25-04BE-AADF-89A5-7B37D1D0C27F}"/>
              </a:ext>
            </a:extLst>
          </p:cNvPr>
          <p:cNvSpPr/>
          <p:nvPr/>
        </p:nvSpPr>
        <p:spPr>
          <a:xfrm rot="18389784">
            <a:off x="6134354" y="2591842"/>
            <a:ext cx="1834572" cy="904134"/>
          </a:xfrm>
          <a:prstGeom prst="leftArrow">
            <a:avLst/>
          </a:prstGeom>
          <a:solidFill>
            <a:srgbClr val="FDE7E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latin typeface="Arial Black" panose="020B0A04020102020204" pitchFamily="34" charset="0"/>
              </a:rPr>
              <a:t>2 bags</a:t>
            </a:r>
          </a:p>
        </p:txBody>
      </p:sp>
    </p:spTree>
    <p:extLst>
      <p:ext uri="{BB962C8B-B14F-4D97-AF65-F5344CB8AC3E}">
        <p14:creationId xmlns:p14="http://schemas.microsoft.com/office/powerpoint/2010/main" val="448954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1FDE3-7F6E-A202-2F89-D7A1AFCA5F3B}"/>
              </a:ext>
            </a:extLst>
          </p:cNvPr>
          <p:cNvPicPr>
            <a:picLocks noChangeAspect="1"/>
          </p:cNvPicPr>
          <p:nvPr/>
        </p:nvPicPr>
        <p:blipFill>
          <a:blip r:embed="rId3"/>
          <a:stretch>
            <a:fillRect/>
          </a:stretch>
        </p:blipFill>
        <p:spPr>
          <a:xfrm>
            <a:off x="-10893" y="589287"/>
            <a:ext cx="9144000" cy="5461706"/>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12</a:t>
            </a:fld>
            <a:endParaRPr lang="en-US"/>
          </a:p>
        </p:txBody>
      </p:sp>
      <p:sp>
        <p:nvSpPr>
          <p:cNvPr id="8" name="Rectangle: Rounded Corners 7">
            <a:extLst>
              <a:ext uri="{FF2B5EF4-FFF2-40B4-BE49-F238E27FC236}">
                <a16:creationId xmlns:a16="http://schemas.microsoft.com/office/drawing/2014/main" id="{4678862E-1DEB-CEDD-BC1A-E341B8E9E1C7}"/>
              </a:ext>
            </a:extLst>
          </p:cNvPr>
          <p:cNvSpPr/>
          <p:nvPr/>
        </p:nvSpPr>
        <p:spPr>
          <a:xfrm>
            <a:off x="7395881" y="182301"/>
            <a:ext cx="1542657" cy="1005840"/>
          </a:xfrm>
          <a:prstGeom prst="roundRect">
            <a:avLst/>
          </a:prstGeom>
          <a:solidFill>
            <a:schemeClr val="bg1"/>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a:solidFill>
                <a:schemeClr val="tx1"/>
              </a:solidFill>
              <a:latin typeface="Helvetica Neue" panose="02000503000000020004"/>
            </a:endParaRPr>
          </a:p>
          <a:p>
            <a:r>
              <a:rPr lang="en-US" sz="1100" b="1" dirty="0">
                <a:solidFill>
                  <a:schemeClr val="tx1"/>
                </a:solidFill>
                <a:latin typeface="Helvetica Neue" panose="02000503000000020004"/>
              </a:rPr>
              <a:t>Robot </a:t>
            </a:r>
          </a:p>
          <a:p>
            <a:r>
              <a:rPr lang="en-US" sz="1100" b="1" dirty="0">
                <a:solidFill>
                  <a:schemeClr val="tx1"/>
                </a:solidFill>
                <a:latin typeface="Helvetica Neue" panose="02000503000000020004"/>
              </a:rPr>
              <a:t>Game</a:t>
            </a:r>
          </a:p>
          <a:p>
            <a:r>
              <a:rPr lang="en-US" sz="1100" b="1" dirty="0">
                <a:solidFill>
                  <a:schemeClr val="tx1"/>
                </a:solidFill>
                <a:latin typeface="Helvetica Neue" panose="02000503000000020004"/>
              </a:rPr>
              <a:t>Rulebook</a:t>
            </a:r>
          </a:p>
          <a:p>
            <a:r>
              <a:rPr lang="en-US" sz="1100" b="1" dirty="0">
                <a:solidFill>
                  <a:schemeClr val="tx1"/>
                </a:solidFill>
                <a:latin typeface="Helvetica Neue" panose="02000503000000020004"/>
              </a:rPr>
              <a:t>page 13</a:t>
            </a:r>
          </a:p>
          <a:p>
            <a:pPr algn="r"/>
            <a:endParaRPr lang="en-US" sz="1000" b="1" dirty="0">
              <a:solidFill>
                <a:schemeClr val="tx1"/>
              </a:solidFill>
              <a:latin typeface="Helvetica Neue" panose="02000503000000020004"/>
            </a:endParaRPr>
          </a:p>
        </p:txBody>
      </p:sp>
      <p:pic>
        <p:nvPicPr>
          <p:cNvPr id="9" name="Picture 8">
            <a:extLst>
              <a:ext uri="{FF2B5EF4-FFF2-40B4-BE49-F238E27FC236}">
                <a16:creationId xmlns:a16="http://schemas.microsoft.com/office/drawing/2014/main" id="{A55F5385-262D-5C9C-4BE7-4A31193F10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15288" y="268749"/>
            <a:ext cx="616064" cy="822960"/>
          </a:xfrm>
          <a:prstGeom prst="rect">
            <a:avLst/>
          </a:prstGeom>
          <a:ln>
            <a:solidFill>
              <a:srgbClr val="FF0000"/>
            </a:solidFill>
          </a:ln>
        </p:spPr>
      </p:pic>
    </p:spTree>
    <p:extLst>
      <p:ext uri="{BB962C8B-B14F-4D97-AF65-F5344CB8AC3E}">
        <p14:creationId xmlns:p14="http://schemas.microsoft.com/office/powerpoint/2010/main" val="1945238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4D35C1-74F0-D829-D316-38D18625427E}"/>
              </a:ext>
            </a:extLst>
          </p:cNvPr>
          <p:cNvPicPr>
            <a:picLocks noChangeAspect="1"/>
          </p:cNvPicPr>
          <p:nvPr/>
        </p:nvPicPr>
        <p:blipFill>
          <a:blip r:embed="rId3"/>
          <a:stretch>
            <a:fillRect/>
          </a:stretch>
        </p:blipFill>
        <p:spPr>
          <a:xfrm>
            <a:off x="3036081" y="3403132"/>
            <a:ext cx="6021377" cy="274320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13</a:t>
            </a:fld>
            <a:endParaRPr lang="en-US"/>
          </a:p>
        </p:txBody>
      </p:sp>
      <p:pic>
        <p:nvPicPr>
          <p:cNvPr id="11" name="Picture 10" descr="Shape&#10;&#10;Description automatically generated">
            <a:extLst>
              <a:ext uri="{FF2B5EF4-FFF2-40B4-BE49-F238E27FC236}">
                <a16:creationId xmlns:a16="http://schemas.microsoft.com/office/drawing/2014/main" id="{E661C9AF-2F70-82F0-DC9D-B41D1988D482}"/>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5059455">
            <a:off x="6887656" y="208275"/>
            <a:ext cx="914400" cy="914400"/>
          </a:xfrm>
          <a:prstGeom prst="rect">
            <a:avLst/>
          </a:prstGeom>
        </p:spPr>
      </p:pic>
      <p:pic>
        <p:nvPicPr>
          <p:cNvPr id="6" name="Picture 5">
            <a:extLst>
              <a:ext uri="{FF2B5EF4-FFF2-40B4-BE49-F238E27FC236}">
                <a16:creationId xmlns:a16="http://schemas.microsoft.com/office/drawing/2014/main" id="{57443A9B-5B59-B38C-8425-1EB7E5CA0F5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5656" y="2460167"/>
            <a:ext cx="4166820" cy="3657600"/>
          </a:xfrm>
          <a:prstGeom prst="rect">
            <a:avLst/>
          </a:prstGeom>
        </p:spPr>
      </p:pic>
      <p:pic>
        <p:nvPicPr>
          <p:cNvPr id="12" name="Picture 11">
            <a:extLst>
              <a:ext uri="{FF2B5EF4-FFF2-40B4-BE49-F238E27FC236}">
                <a16:creationId xmlns:a16="http://schemas.microsoft.com/office/drawing/2014/main" id="{B79FFAE6-7FAD-85BF-CDDA-A3D388AA99F8}"/>
              </a:ext>
            </a:extLst>
          </p:cNvPr>
          <p:cNvPicPr>
            <a:picLocks noChangeAspect="1"/>
          </p:cNvPicPr>
          <p:nvPr/>
        </p:nvPicPr>
        <p:blipFill>
          <a:blip r:embed="rId6"/>
          <a:stretch>
            <a:fillRect/>
          </a:stretch>
        </p:blipFill>
        <p:spPr>
          <a:xfrm>
            <a:off x="111643" y="1441497"/>
            <a:ext cx="8629301" cy="1097280"/>
          </a:xfrm>
          <a:prstGeom prst="rect">
            <a:avLst/>
          </a:prstGeom>
        </p:spPr>
      </p:pic>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365126"/>
            <a:ext cx="5652407" cy="1076371"/>
          </a:xfrm>
        </p:spPr>
        <p:txBody>
          <a:bodyPr>
            <a:normAutofit/>
          </a:bodyPr>
          <a:lstStyle/>
          <a:p>
            <a:r>
              <a:rPr lang="en-US" dirty="0">
                <a:solidFill>
                  <a:srgbClr val="ED1C24"/>
                </a:solidFill>
                <a:latin typeface="Arial" panose="020B0604020202020204" pitchFamily="34" charset="0"/>
                <a:cs typeface="Arial" panose="020B0604020202020204" pitchFamily="34" charset="0"/>
              </a:rPr>
              <a:t>Toy Factory </a:t>
            </a:r>
            <a:br>
              <a:rPr lang="en-US" dirty="0">
                <a:solidFill>
                  <a:srgbClr val="ED1C24"/>
                </a:solidFill>
                <a:latin typeface="Arial" panose="020B0604020202020204" pitchFamily="34" charset="0"/>
                <a:cs typeface="Arial" panose="020B0604020202020204" pitchFamily="34" charset="0"/>
              </a:rPr>
            </a:br>
            <a:r>
              <a:rPr lang="en-US" sz="2800" dirty="0">
                <a:solidFill>
                  <a:srgbClr val="ED1C24"/>
                </a:solidFill>
                <a:latin typeface="Arial" panose="020B0604020202020204" pitchFamily="34" charset="0"/>
                <a:cs typeface="Arial" panose="020B0604020202020204" pitchFamily="34" charset="0"/>
              </a:rPr>
              <a:t>and Mini Dinosaur Toy</a:t>
            </a:r>
          </a:p>
        </p:txBody>
      </p:sp>
      <p:sp>
        <p:nvSpPr>
          <p:cNvPr id="8" name="Arrow: Left 7">
            <a:extLst>
              <a:ext uri="{FF2B5EF4-FFF2-40B4-BE49-F238E27FC236}">
                <a16:creationId xmlns:a16="http://schemas.microsoft.com/office/drawing/2014/main" id="{229F921A-48CA-4065-A776-8568FF16D0E6}"/>
              </a:ext>
            </a:extLst>
          </p:cNvPr>
          <p:cNvSpPr/>
          <p:nvPr/>
        </p:nvSpPr>
        <p:spPr>
          <a:xfrm rot="18389784">
            <a:off x="5905750" y="3092583"/>
            <a:ext cx="1834572" cy="904134"/>
          </a:xfrm>
          <a:prstGeom prst="leftArrow">
            <a:avLst/>
          </a:prstGeom>
          <a:solidFill>
            <a:srgbClr val="FDE7E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latin typeface="Arial Black" panose="020B0A04020102020204" pitchFamily="34" charset="0"/>
              </a:rPr>
              <a:t>2 bags</a:t>
            </a:r>
          </a:p>
        </p:txBody>
      </p:sp>
    </p:spTree>
    <p:extLst>
      <p:ext uri="{BB962C8B-B14F-4D97-AF65-F5344CB8AC3E}">
        <p14:creationId xmlns:p14="http://schemas.microsoft.com/office/powerpoint/2010/main" val="1755087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F992D-2AF5-C4E3-12E5-F73CEFA254C2}"/>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t="1320"/>
          <a:stretch/>
        </p:blipFill>
        <p:spPr>
          <a:xfrm>
            <a:off x="381010" y="587835"/>
            <a:ext cx="8229600" cy="5560787"/>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14</a:t>
            </a:fld>
            <a:endParaRPr lang="en-US"/>
          </a:p>
        </p:txBody>
      </p:sp>
      <p:sp>
        <p:nvSpPr>
          <p:cNvPr id="7" name="Rectangle: Rounded Corners 6">
            <a:extLst>
              <a:ext uri="{FF2B5EF4-FFF2-40B4-BE49-F238E27FC236}">
                <a16:creationId xmlns:a16="http://schemas.microsoft.com/office/drawing/2014/main" id="{3E448AD6-2C2E-6A77-DA22-9DD084BAD44B}"/>
              </a:ext>
            </a:extLst>
          </p:cNvPr>
          <p:cNvSpPr/>
          <p:nvPr/>
        </p:nvSpPr>
        <p:spPr>
          <a:xfrm>
            <a:off x="7395881" y="182301"/>
            <a:ext cx="1542657" cy="1005840"/>
          </a:xfrm>
          <a:prstGeom prst="roundRect">
            <a:avLst/>
          </a:prstGeom>
          <a:solidFill>
            <a:schemeClr val="bg1"/>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a:solidFill>
                <a:schemeClr val="tx1"/>
              </a:solidFill>
              <a:latin typeface="Helvetica Neue" panose="02000503000000020004"/>
            </a:endParaRPr>
          </a:p>
          <a:p>
            <a:r>
              <a:rPr lang="en-US" sz="1100" b="1" dirty="0">
                <a:solidFill>
                  <a:schemeClr val="tx1"/>
                </a:solidFill>
                <a:latin typeface="Helvetica Neue" panose="02000503000000020004"/>
              </a:rPr>
              <a:t>Robot </a:t>
            </a:r>
          </a:p>
          <a:p>
            <a:r>
              <a:rPr lang="en-US" sz="1100" b="1" dirty="0">
                <a:solidFill>
                  <a:schemeClr val="tx1"/>
                </a:solidFill>
                <a:latin typeface="Helvetica Neue" panose="02000503000000020004"/>
              </a:rPr>
              <a:t>Game</a:t>
            </a:r>
          </a:p>
          <a:p>
            <a:r>
              <a:rPr lang="en-US" sz="1100" b="1" dirty="0">
                <a:solidFill>
                  <a:schemeClr val="tx1"/>
                </a:solidFill>
                <a:latin typeface="Helvetica Neue" panose="02000503000000020004"/>
              </a:rPr>
              <a:t>Rulebook</a:t>
            </a:r>
          </a:p>
          <a:p>
            <a:r>
              <a:rPr lang="en-US" sz="1100" b="1" dirty="0">
                <a:solidFill>
                  <a:schemeClr val="tx1"/>
                </a:solidFill>
                <a:latin typeface="Helvetica Neue" panose="02000503000000020004"/>
              </a:rPr>
              <a:t>page 14</a:t>
            </a:r>
          </a:p>
          <a:p>
            <a:pPr algn="r"/>
            <a:endParaRPr lang="en-US" sz="1000" b="1" dirty="0">
              <a:solidFill>
                <a:schemeClr val="tx1"/>
              </a:solidFill>
              <a:latin typeface="Helvetica Neue" panose="02000503000000020004"/>
            </a:endParaRPr>
          </a:p>
        </p:txBody>
      </p:sp>
      <p:pic>
        <p:nvPicPr>
          <p:cNvPr id="8" name="Picture 7">
            <a:extLst>
              <a:ext uri="{FF2B5EF4-FFF2-40B4-BE49-F238E27FC236}">
                <a16:creationId xmlns:a16="http://schemas.microsoft.com/office/drawing/2014/main" id="{5CE38783-37D3-0FFD-F667-D95EFE2CD2C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15288" y="268749"/>
            <a:ext cx="616064" cy="822960"/>
          </a:xfrm>
          <a:prstGeom prst="rect">
            <a:avLst/>
          </a:prstGeom>
          <a:ln>
            <a:solidFill>
              <a:srgbClr val="FF0000"/>
            </a:solidFill>
          </a:ln>
        </p:spPr>
      </p:pic>
    </p:spTree>
    <p:extLst>
      <p:ext uri="{BB962C8B-B14F-4D97-AF65-F5344CB8AC3E}">
        <p14:creationId xmlns:p14="http://schemas.microsoft.com/office/powerpoint/2010/main" val="2011606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15</a:t>
            </a:fld>
            <a:endParaRPr lang="en-US"/>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628650" y="1386267"/>
            <a:ext cx="4161064" cy="3829049"/>
          </a:xfrm>
        </p:spPr>
        <p:txBody>
          <a:bodyPr>
            <a:noAutofit/>
          </a:bodyPr>
          <a:lstStyle/>
          <a:p>
            <a:r>
              <a:rPr lang="en-US" b="0" i="0" u="none" strike="noStrike" baseline="0" dirty="0">
                <a:solidFill>
                  <a:srgbClr val="211D1E"/>
                </a:solidFill>
                <a:latin typeface="Helvetica Neue" panose="02000503000000020004"/>
              </a:rPr>
              <a:t>Review the blue energy journey on page 9.</a:t>
            </a:r>
          </a:p>
          <a:p>
            <a:r>
              <a:rPr lang="en-US" b="0" i="0" u="none" strike="noStrike" baseline="0" dirty="0">
                <a:solidFill>
                  <a:srgbClr val="211D1E"/>
                </a:solidFill>
                <a:latin typeface="Helvetica Neue" panose="02000503000000020004"/>
              </a:rPr>
              <a:t>Look over the missions that correspond to the models.</a:t>
            </a:r>
          </a:p>
          <a:p>
            <a:r>
              <a:rPr lang="en-US" b="0" i="0" u="none" strike="noStrike" baseline="0" dirty="0">
                <a:solidFill>
                  <a:srgbClr val="211D1E"/>
                </a:solidFill>
                <a:latin typeface="Helvetica Neue" panose="02000503000000020004"/>
              </a:rPr>
              <a:t>Talk about how the mission models relate to the Project Spark.</a:t>
            </a:r>
          </a:p>
          <a:p>
            <a:r>
              <a:rPr lang="en-US" b="0" i="0" u="none" strike="noStrike" baseline="0" dirty="0">
                <a:solidFill>
                  <a:srgbClr val="211D1E"/>
                </a:solidFill>
                <a:latin typeface="Helvetica Neue" panose="02000503000000020004"/>
              </a:rPr>
              <a:t>Capture your ideas.</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Blue Energy Project Spark</a:t>
            </a:r>
          </a:p>
        </p:txBody>
      </p:sp>
      <p:pic>
        <p:nvPicPr>
          <p:cNvPr id="8" name="Picture 7" descr="Shape&#10;&#10;Description automatically generated">
            <a:extLst>
              <a:ext uri="{FF2B5EF4-FFF2-40B4-BE49-F238E27FC236}">
                <a16:creationId xmlns:a16="http://schemas.microsoft.com/office/drawing/2014/main" id="{FC281A28-C6AF-D5BA-29F4-EA86DB21A99F}"/>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5059455">
            <a:off x="7344860" y="208275"/>
            <a:ext cx="914400" cy="914400"/>
          </a:xfrm>
          <a:prstGeom prst="rect">
            <a:avLst/>
          </a:prstGeom>
        </p:spPr>
      </p:pic>
      <p:pic>
        <p:nvPicPr>
          <p:cNvPr id="7" name="Picture 6">
            <a:extLst>
              <a:ext uri="{FF2B5EF4-FFF2-40B4-BE49-F238E27FC236}">
                <a16:creationId xmlns:a16="http://schemas.microsoft.com/office/drawing/2014/main" id="{2C58DA2E-5A62-2413-0533-9EB9959AF6B1}"/>
              </a:ext>
            </a:extLst>
          </p:cNvPr>
          <p:cNvPicPr>
            <a:picLocks noChangeAspect="1"/>
          </p:cNvPicPr>
          <p:nvPr/>
        </p:nvPicPr>
        <p:blipFill>
          <a:blip r:embed="rId4"/>
          <a:stretch>
            <a:fillRect/>
          </a:stretch>
        </p:blipFill>
        <p:spPr>
          <a:xfrm>
            <a:off x="5119004" y="1364209"/>
            <a:ext cx="3749040" cy="4368533"/>
          </a:xfrm>
          <a:prstGeom prst="rect">
            <a:avLst/>
          </a:prstGeom>
          <a:ln>
            <a:solidFill>
              <a:schemeClr val="bg1">
                <a:lumMod val="65000"/>
              </a:schemeClr>
            </a:solidFill>
          </a:ln>
        </p:spPr>
      </p:pic>
    </p:spTree>
    <p:extLst>
      <p:ext uri="{BB962C8B-B14F-4D97-AF65-F5344CB8AC3E}">
        <p14:creationId xmlns:p14="http://schemas.microsoft.com/office/powerpoint/2010/main" val="133115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53154-708B-7557-6B1F-32DF9EDCA23B}"/>
              </a:ext>
            </a:extLst>
          </p:cNvPr>
          <p:cNvPicPr>
            <a:picLocks noChangeAspect="1"/>
          </p:cNvPicPr>
          <p:nvPr/>
        </p:nvPicPr>
        <p:blipFill>
          <a:blip r:embed="rId3">
            <a:clrChange>
              <a:clrFrom>
                <a:srgbClr val="FFFEFD"/>
              </a:clrFrom>
              <a:clrTo>
                <a:srgbClr val="FFFEFD">
                  <a:alpha val="0"/>
                </a:srgbClr>
              </a:clrTo>
            </a:clrChange>
          </a:blip>
          <a:stretch>
            <a:fillRect/>
          </a:stretch>
        </p:blipFill>
        <p:spPr>
          <a:xfrm>
            <a:off x="270116" y="4275322"/>
            <a:ext cx="8601738" cy="182880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16</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FF0000"/>
                </a:solidFill>
              </a:rPr>
              <a:t>Share</a:t>
            </a: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628650" y="1023257"/>
            <a:ext cx="8060867" cy="3324111"/>
          </a:xfrm>
        </p:spPr>
        <p:txBody>
          <a:bodyPr>
            <a:noAutofit/>
          </a:bodyPr>
          <a:lstStyle/>
          <a:p>
            <a:r>
              <a:rPr lang="en-US" b="0" i="0" u="none" strike="noStrike" baseline="0" dirty="0">
                <a:solidFill>
                  <a:srgbClr val="211D1E"/>
                </a:solidFill>
                <a:latin typeface="Arial" panose="020B0604020202020204" pitchFamily="34" charset="0"/>
              </a:rPr>
              <a:t>Get together at the mat. </a:t>
            </a:r>
          </a:p>
          <a:p>
            <a:r>
              <a:rPr lang="en-US" b="0" i="0" u="none" strike="noStrike" baseline="0" dirty="0">
                <a:solidFill>
                  <a:srgbClr val="211D1E"/>
                </a:solidFill>
                <a:latin typeface="Arial" panose="020B0604020202020204" pitchFamily="34" charset="0"/>
              </a:rPr>
              <a:t>Place each model where it belongs. Refer to the Field Setup section in the </a:t>
            </a:r>
            <a:r>
              <a:rPr lang="en-US" b="0" i="1" u="none" strike="noStrike" baseline="0" dirty="0">
                <a:solidFill>
                  <a:srgbClr val="211D1E"/>
                </a:solidFill>
                <a:latin typeface="Arial" panose="020B0604020202020204" pitchFamily="34" charset="0"/>
              </a:rPr>
              <a:t>Robot Game Rulebook</a:t>
            </a:r>
            <a:r>
              <a:rPr lang="en-US" b="0" i="0" u="none" strike="noStrike" baseline="0" dirty="0">
                <a:solidFill>
                  <a:srgbClr val="211D1E"/>
                </a:solidFill>
                <a:latin typeface="Arial" panose="020B0604020202020204" pitchFamily="34" charset="0"/>
              </a:rPr>
              <a:t>. </a:t>
            </a:r>
          </a:p>
          <a:p>
            <a:r>
              <a:rPr lang="en-US" b="0" i="0" u="none" strike="noStrike" baseline="0" dirty="0">
                <a:solidFill>
                  <a:srgbClr val="211D1E"/>
                </a:solidFill>
                <a:latin typeface="Arial" panose="020B0604020202020204" pitchFamily="34" charset="0"/>
              </a:rPr>
              <a:t>Share the robot skills you learned. </a:t>
            </a:r>
          </a:p>
          <a:p>
            <a:r>
              <a:rPr lang="en-US" b="0" i="0" u="none" strike="noStrike" baseline="0" dirty="0">
                <a:solidFill>
                  <a:srgbClr val="211D1E"/>
                </a:solidFill>
                <a:latin typeface="Arial" panose="020B0604020202020204" pitchFamily="34" charset="0"/>
              </a:rPr>
              <a:t>Show how the models work and explain their connections to the Project Spark. </a:t>
            </a:r>
          </a:p>
          <a:p>
            <a:r>
              <a:rPr lang="en-US" b="0" i="0" u="none" strike="noStrike" baseline="0" dirty="0">
                <a:solidFill>
                  <a:srgbClr val="211D1E"/>
                </a:solidFill>
                <a:latin typeface="Arial" panose="020B0604020202020204" pitchFamily="34" charset="0"/>
              </a:rPr>
              <a:t>Chat about the reflection questions. </a:t>
            </a:r>
          </a:p>
          <a:p>
            <a:r>
              <a:rPr lang="en-US" b="0" i="0" u="none" strike="noStrike" baseline="0" dirty="0">
                <a:solidFill>
                  <a:srgbClr val="211D1E"/>
                </a:solidFill>
                <a:latin typeface="Arial" panose="020B0604020202020204" pitchFamily="34" charset="0"/>
              </a:rPr>
              <a:t>Clean up your space.</a:t>
            </a:r>
            <a:endParaRPr lang="en-US" dirty="0"/>
          </a:p>
        </p:txBody>
      </p:sp>
    </p:spTree>
    <p:extLst>
      <p:ext uri="{BB962C8B-B14F-4D97-AF65-F5344CB8AC3E}">
        <p14:creationId xmlns:p14="http://schemas.microsoft.com/office/powerpoint/2010/main" val="411692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E9E59D-4F88-48A9-9762-BA6D01F5C92C}"/>
              </a:ext>
            </a:extLst>
          </p:cNvPr>
          <p:cNvPicPr>
            <a:picLocks noChangeAspect="1"/>
          </p:cNvPicPr>
          <p:nvPr/>
        </p:nvPicPr>
        <p:blipFill>
          <a:blip r:embed="rId3"/>
          <a:stretch>
            <a:fillRect/>
          </a:stretch>
        </p:blipFill>
        <p:spPr>
          <a:xfrm>
            <a:off x="0" y="421174"/>
            <a:ext cx="9144000" cy="5558454"/>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17</a:t>
            </a:fld>
            <a:endParaRPr lang="en-US"/>
          </a:p>
        </p:txBody>
      </p:sp>
      <p:sp>
        <p:nvSpPr>
          <p:cNvPr id="14" name="Oval 13">
            <a:extLst>
              <a:ext uri="{FF2B5EF4-FFF2-40B4-BE49-F238E27FC236}">
                <a16:creationId xmlns:a16="http://schemas.microsoft.com/office/drawing/2014/main" id="{E638F4BF-EA66-45DB-89EB-89EA97EE51C3}"/>
              </a:ext>
            </a:extLst>
          </p:cNvPr>
          <p:cNvSpPr/>
          <p:nvPr/>
        </p:nvSpPr>
        <p:spPr>
          <a:xfrm>
            <a:off x="2446782" y="2660217"/>
            <a:ext cx="925688" cy="911578"/>
          </a:xfrm>
          <a:prstGeom prst="ellipse">
            <a:avLst/>
          </a:prstGeom>
          <a:solidFill>
            <a:srgbClr val="F7A091">
              <a:alpha val="60000"/>
            </a:srgbClr>
          </a:solid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AAE8026-BC29-46A5-809D-F9D88A10073A}"/>
              </a:ext>
            </a:extLst>
          </p:cNvPr>
          <p:cNvSpPr/>
          <p:nvPr/>
        </p:nvSpPr>
        <p:spPr>
          <a:xfrm>
            <a:off x="5468646" y="2288823"/>
            <a:ext cx="925688" cy="911578"/>
          </a:xfrm>
          <a:prstGeom prst="ellipse">
            <a:avLst/>
          </a:prstGeom>
          <a:solidFill>
            <a:srgbClr val="F7A091">
              <a:alpha val="60000"/>
            </a:srgbClr>
          </a:solid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D832C2F-1E35-48EA-A45B-008F54F4C4F8}"/>
              </a:ext>
            </a:extLst>
          </p:cNvPr>
          <p:cNvSpPr/>
          <p:nvPr/>
        </p:nvSpPr>
        <p:spPr>
          <a:xfrm>
            <a:off x="3021864" y="2065199"/>
            <a:ext cx="925688" cy="911578"/>
          </a:xfrm>
          <a:prstGeom prst="ellipse">
            <a:avLst/>
          </a:prstGeom>
          <a:solidFill>
            <a:srgbClr val="F7A091">
              <a:alpha val="60000"/>
            </a:srgbClr>
          </a:solid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DDE9741-7C14-4763-B133-7032A091F63B}"/>
              </a:ext>
            </a:extLst>
          </p:cNvPr>
          <p:cNvSpPr/>
          <p:nvPr/>
        </p:nvSpPr>
        <p:spPr>
          <a:xfrm>
            <a:off x="3550024" y="5029200"/>
            <a:ext cx="2218764" cy="1290918"/>
          </a:xfrm>
          <a:prstGeom prst="ellipse">
            <a:avLst/>
          </a:prstGeom>
          <a:solidFill>
            <a:srgbClr val="F7A091">
              <a:alpha val="60000"/>
            </a:srgbClr>
          </a:solid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 Placeholder 4">
            <a:extLst>
              <a:ext uri="{FF2B5EF4-FFF2-40B4-BE49-F238E27FC236}">
                <a16:creationId xmlns:a16="http://schemas.microsoft.com/office/drawing/2014/main" id="{A099BEB0-B9EA-44FA-85D4-76D0A86E6535}"/>
              </a:ext>
            </a:extLst>
          </p:cNvPr>
          <p:cNvSpPr>
            <a:spLocks noGrp="1"/>
          </p:cNvSpPr>
          <p:nvPr>
            <p:ph type="body" sz="quarter" idx="14"/>
          </p:nvPr>
        </p:nvSpPr>
        <p:spPr>
          <a:xfrm>
            <a:off x="3734797" y="5242342"/>
            <a:ext cx="1899522" cy="885203"/>
          </a:xfrm>
        </p:spPr>
        <p:txBody>
          <a:bodyPr>
            <a:noAutofit/>
          </a:bodyPr>
          <a:lstStyle/>
          <a:p>
            <a:pPr marL="0" indent="0" algn="ctr">
              <a:buNone/>
            </a:pPr>
            <a:r>
              <a:rPr lang="en-US" sz="2000" dirty="0">
                <a:latin typeface="Arial Narrow" panose="020B0606020202030204" pitchFamily="34" charset="0"/>
              </a:rPr>
              <a:t>Models built this session are for the circled missions.</a:t>
            </a:r>
            <a:endParaRPr lang="en-US" sz="2000" b="0" i="0" u="none" strike="noStrike" baseline="0" dirty="0">
              <a:latin typeface="Arial Narrow" panose="020B0606020202030204" pitchFamily="34" charset="0"/>
            </a:endParaRPr>
          </a:p>
        </p:txBody>
      </p:sp>
    </p:spTree>
    <p:extLst>
      <p:ext uri="{BB962C8B-B14F-4D97-AF65-F5344CB8AC3E}">
        <p14:creationId xmlns:p14="http://schemas.microsoft.com/office/powerpoint/2010/main" val="4056158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18</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FF0000"/>
                </a:solidFill>
              </a:rPr>
              <a:t>Reflection Questions</a:t>
            </a:r>
          </a:p>
        </p:txBody>
      </p:sp>
      <p:pic>
        <p:nvPicPr>
          <p:cNvPr id="8" name="Picture 7">
            <a:extLst>
              <a:ext uri="{FF2B5EF4-FFF2-40B4-BE49-F238E27FC236}">
                <a16:creationId xmlns:a16="http://schemas.microsoft.com/office/drawing/2014/main" id="{A73FE63A-86BB-4C17-AE26-535F1A7B0D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2329" y="3373902"/>
            <a:ext cx="2787889" cy="2770645"/>
          </a:xfrm>
          <a:prstGeom prst="rect">
            <a:avLst/>
          </a:prstGeom>
        </p:spPr>
      </p:pic>
      <p:sp>
        <p:nvSpPr>
          <p:cNvPr id="7" name="Speech Bubble: Oval 6">
            <a:extLst>
              <a:ext uri="{FF2B5EF4-FFF2-40B4-BE49-F238E27FC236}">
                <a16:creationId xmlns:a16="http://schemas.microsoft.com/office/drawing/2014/main" id="{198E7BAD-3D9D-49C1-A806-C34ACFB76375}"/>
              </a:ext>
            </a:extLst>
          </p:cNvPr>
          <p:cNvSpPr/>
          <p:nvPr/>
        </p:nvSpPr>
        <p:spPr>
          <a:xfrm>
            <a:off x="1784111" y="1849901"/>
            <a:ext cx="2651824" cy="2036159"/>
          </a:xfrm>
          <a:prstGeom prst="wedgeEllipseCallout">
            <a:avLst>
              <a:gd name="adj1" fmla="val -28451"/>
              <a:gd name="adj2" fmla="val 75933"/>
            </a:avLst>
          </a:prstGeom>
          <a:solidFill>
            <a:srgbClr val="ABE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b="0" i="0" u="none" strike="noStrike" baseline="0" dirty="0">
                <a:solidFill>
                  <a:schemeClr val="tx1"/>
                </a:solidFill>
                <a:latin typeface="ArialMT"/>
              </a:rPr>
              <a:t>What skills do</a:t>
            </a:r>
          </a:p>
          <a:p>
            <a:pPr algn="l"/>
            <a:r>
              <a:rPr lang="en-US" sz="2000" b="0" i="0" u="none" strike="noStrike" baseline="0" dirty="0">
                <a:solidFill>
                  <a:schemeClr val="tx1"/>
                </a:solidFill>
                <a:latin typeface="ArialMT"/>
              </a:rPr>
              <a:t>you need to be</a:t>
            </a:r>
          </a:p>
          <a:p>
            <a:pPr algn="l"/>
            <a:r>
              <a:rPr lang="en-US" sz="2000" b="0" i="0" u="none" strike="noStrike" baseline="0" dirty="0">
                <a:solidFill>
                  <a:schemeClr val="tx1"/>
                </a:solidFill>
                <a:latin typeface="ArialMT"/>
              </a:rPr>
              <a:t>a hydroelectric</a:t>
            </a:r>
          </a:p>
          <a:p>
            <a:pPr algn="l"/>
            <a:r>
              <a:rPr lang="en-US" sz="2000" b="0" i="0" u="none" strike="noStrike" baseline="0" dirty="0">
                <a:solidFill>
                  <a:schemeClr val="tx1"/>
                </a:solidFill>
                <a:latin typeface="ArialMT"/>
              </a:rPr>
              <a:t>specialist?</a:t>
            </a:r>
            <a:endParaRPr lang="en-US" sz="2000" dirty="0">
              <a:solidFill>
                <a:schemeClr val="tx1"/>
              </a:solidFill>
            </a:endParaRPr>
          </a:p>
        </p:txBody>
      </p:sp>
      <p:sp>
        <p:nvSpPr>
          <p:cNvPr id="9" name="TextBox 8">
            <a:extLst>
              <a:ext uri="{FF2B5EF4-FFF2-40B4-BE49-F238E27FC236}">
                <a16:creationId xmlns:a16="http://schemas.microsoft.com/office/drawing/2014/main" id="{3994C4C0-2A2B-2919-7DA8-8A28DA055696}"/>
              </a:ext>
            </a:extLst>
          </p:cNvPr>
          <p:cNvSpPr txBox="1"/>
          <p:nvPr/>
        </p:nvSpPr>
        <p:spPr>
          <a:xfrm>
            <a:off x="5189107" y="1345475"/>
            <a:ext cx="3500410" cy="4493538"/>
          </a:xfrm>
          <a:prstGeom prst="rect">
            <a:avLst/>
          </a:prstGeom>
          <a:noFill/>
        </p:spPr>
        <p:txBody>
          <a:bodyPr wrap="square">
            <a:spAutoFit/>
          </a:bodyPr>
          <a:lstStyle/>
          <a:p>
            <a:r>
              <a:rPr lang="en-US" sz="2600" dirty="0">
                <a:latin typeface="Arial" panose="020B0604020202020204" pitchFamily="34" charset="0"/>
                <a:cs typeface="Arial" panose="020B0604020202020204" pitchFamily="34" charset="0"/>
              </a:rPr>
              <a:t>• What are the positive</a:t>
            </a:r>
          </a:p>
          <a:p>
            <a:r>
              <a:rPr lang="en-US" sz="2600" dirty="0">
                <a:latin typeface="Arial" panose="020B0604020202020204" pitchFamily="34" charset="0"/>
                <a:cs typeface="Arial" panose="020B0604020202020204" pitchFamily="34" charset="0"/>
              </a:rPr>
              <a:t>and negative</a:t>
            </a:r>
          </a:p>
          <a:p>
            <a:r>
              <a:rPr lang="en-US" sz="2600" dirty="0">
                <a:latin typeface="Arial" panose="020B0604020202020204" pitchFamily="34" charset="0"/>
                <a:cs typeface="Arial" panose="020B0604020202020204" pitchFamily="34" charset="0"/>
              </a:rPr>
              <a:t>consequences of</a:t>
            </a:r>
          </a:p>
          <a:p>
            <a:r>
              <a:rPr lang="en-US" sz="2600" dirty="0">
                <a:latin typeface="Arial" panose="020B0604020202020204" pitchFamily="34" charset="0"/>
                <a:cs typeface="Arial" panose="020B0604020202020204" pitchFamily="34" charset="0"/>
              </a:rPr>
              <a:t>each segment of</a:t>
            </a:r>
          </a:p>
          <a:p>
            <a:r>
              <a:rPr lang="en-US" sz="2600" dirty="0">
                <a:latin typeface="Arial" panose="020B0604020202020204" pitchFamily="34" charset="0"/>
                <a:cs typeface="Arial" panose="020B0604020202020204" pitchFamily="34" charset="0"/>
              </a:rPr>
              <a:t>the blue energy</a:t>
            </a:r>
          </a:p>
          <a:p>
            <a:r>
              <a:rPr lang="en-US" sz="2600" dirty="0">
                <a:latin typeface="Arial" panose="020B0604020202020204" pitchFamily="34" charset="0"/>
                <a:cs typeface="Arial" panose="020B0604020202020204" pitchFamily="34" charset="0"/>
              </a:rPr>
              <a:t>journey?</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 What are examples</a:t>
            </a:r>
          </a:p>
          <a:p>
            <a:r>
              <a:rPr lang="en-US" sz="2600" dirty="0">
                <a:latin typeface="Arial" panose="020B0604020202020204" pitchFamily="34" charset="0"/>
                <a:cs typeface="Arial" panose="020B0604020202020204" pitchFamily="34" charset="0"/>
              </a:rPr>
              <a:t>of renewable energy</a:t>
            </a:r>
          </a:p>
          <a:p>
            <a:r>
              <a:rPr lang="en-US" sz="2600" dirty="0">
                <a:latin typeface="Arial" panose="020B0604020202020204" pitchFamily="34" charset="0"/>
                <a:cs typeface="Arial" panose="020B0604020202020204" pitchFamily="34" charset="0"/>
              </a:rPr>
              <a:t>sources in your</a:t>
            </a:r>
          </a:p>
          <a:p>
            <a:r>
              <a:rPr lang="en-US" sz="2600" dirty="0">
                <a:latin typeface="Arial" panose="020B0604020202020204" pitchFamily="34" charset="0"/>
                <a:cs typeface="Arial" panose="020B0604020202020204" pitchFamily="34" charset="0"/>
              </a:rPr>
              <a:t>community?</a:t>
            </a:r>
          </a:p>
        </p:txBody>
      </p:sp>
    </p:spTree>
    <p:extLst>
      <p:ext uri="{BB962C8B-B14F-4D97-AF65-F5344CB8AC3E}">
        <p14:creationId xmlns:p14="http://schemas.microsoft.com/office/powerpoint/2010/main" val="2937528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19</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21421" y="365127"/>
            <a:ext cx="7886700" cy="762634"/>
          </a:xfrm>
        </p:spPr>
        <p:txBody>
          <a:bodyPr>
            <a:normAutofit/>
          </a:bodyPr>
          <a:lstStyle/>
          <a:p>
            <a:r>
              <a:rPr lang="en-US" dirty="0">
                <a:solidFill>
                  <a:srgbClr val="FF0000"/>
                </a:solidFill>
              </a:rPr>
              <a:t>Career Connections</a:t>
            </a:r>
          </a:p>
        </p:txBody>
      </p:sp>
      <p:sp>
        <p:nvSpPr>
          <p:cNvPr id="8" name="Text Placeholder 6">
            <a:extLst>
              <a:ext uri="{FF2B5EF4-FFF2-40B4-BE49-F238E27FC236}">
                <a16:creationId xmlns:a16="http://schemas.microsoft.com/office/drawing/2014/main" id="{B5EE1E7D-AE29-43DC-84BB-C61B08ADB42B}"/>
              </a:ext>
            </a:extLst>
          </p:cNvPr>
          <p:cNvSpPr txBox="1">
            <a:spLocks/>
          </p:cNvSpPr>
          <p:nvPr/>
        </p:nvSpPr>
        <p:spPr>
          <a:xfrm>
            <a:off x="4090636" y="1551031"/>
            <a:ext cx="4854123" cy="14606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latin typeface="Helvetica Neue" panose="02000503000000020004"/>
              </a:rPr>
              <a:t>Role:</a:t>
            </a:r>
          </a:p>
          <a:p>
            <a:pPr marL="0" indent="0">
              <a:buFont typeface="Arial" panose="020B0604020202020204" pitchFamily="34" charset="0"/>
              <a:buNone/>
            </a:pPr>
            <a:r>
              <a:rPr lang="en-US" sz="2200" dirty="0">
                <a:latin typeface="ArialMT"/>
              </a:rPr>
              <a:t>A hydroelectric specialist installs, maintains, and operates hydroelectric power systems and equipment.</a:t>
            </a:r>
            <a:endParaRPr lang="en-US" sz="2200" dirty="0">
              <a:latin typeface="Helvetica Neue" panose="02000503000000020004"/>
            </a:endParaRPr>
          </a:p>
        </p:txBody>
      </p:sp>
      <p:sp>
        <p:nvSpPr>
          <p:cNvPr id="9" name="Title 3">
            <a:extLst>
              <a:ext uri="{FF2B5EF4-FFF2-40B4-BE49-F238E27FC236}">
                <a16:creationId xmlns:a16="http://schemas.microsoft.com/office/drawing/2014/main" id="{EF386167-0CC6-4168-B6CD-9E6EBDB32E86}"/>
              </a:ext>
            </a:extLst>
          </p:cNvPr>
          <p:cNvSpPr txBox="1">
            <a:spLocks/>
          </p:cNvSpPr>
          <p:nvPr/>
        </p:nvSpPr>
        <p:spPr>
          <a:xfrm>
            <a:off x="521421" y="1551031"/>
            <a:ext cx="3301779" cy="1460606"/>
          </a:xfrm>
          <a:prstGeom prst="roundRect">
            <a:avLst/>
          </a:prstGeom>
          <a:solidFill>
            <a:srgbClr val="ED1C2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3600" dirty="0">
                <a:solidFill>
                  <a:schemeClr val="bg1"/>
                </a:solidFill>
              </a:rPr>
              <a:t>Hydroelectric Specialist</a:t>
            </a:r>
          </a:p>
        </p:txBody>
      </p:sp>
      <p:pic>
        <p:nvPicPr>
          <p:cNvPr id="5" name="Picture 4">
            <a:extLst>
              <a:ext uri="{FF2B5EF4-FFF2-40B4-BE49-F238E27FC236}">
                <a16:creationId xmlns:a16="http://schemas.microsoft.com/office/drawing/2014/main" id="{C4465D2D-62E9-BD25-1682-3EFF1821A71D}"/>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499873">
            <a:off x="6155707" y="47685"/>
            <a:ext cx="2687732" cy="2103120"/>
          </a:xfrm>
          <a:prstGeom prst="rect">
            <a:avLst/>
          </a:prstGeom>
        </p:spPr>
      </p:pic>
      <p:pic>
        <p:nvPicPr>
          <p:cNvPr id="6" name="Picture 5">
            <a:extLst>
              <a:ext uri="{FF2B5EF4-FFF2-40B4-BE49-F238E27FC236}">
                <a16:creationId xmlns:a16="http://schemas.microsoft.com/office/drawing/2014/main" id="{59D14EC3-89C2-1D52-AE84-F8E77B205491}"/>
              </a:ext>
            </a:extLst>
          </p:cNvPr>
          <p:cNvPicPr>
            <a:picLocks noChangeAspect="1"/>
          </p:cNvPicPr>
          <p:nvPr/>
        </p:nvPicPr>
        <p:blipFill>
          <a:blip r:embed="rId4"/>
          <a:stretch>
            <a:fillRect/>
          </a:stretch>
        </p:blipFill>
        <p:spPr>
          <a:xfrm>
            <a:off x="4839354" y="3217187"/>
            <a:ext cx="4105405" cy="2743200"/>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25F4ABC6-28F7-F72E-9197-26B7151F130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21782" y="3217187"/>
            <a:ext cx="4250218" cy="2743200"/>
          </a:xfrm>
          <a:prstGeom prst="rect">
            <a:avLst/>
          </a:prstGeom>
          <a:ln>
            <a:solidFill>
              <a:schemeClr val="bg1">
                <a:lumMod val="75000"/>
              </a:schemeClr>
            </a:solidFill>
          </a:ln>
        </p:spPr>
      </p:pic>
    </p:spTree>
    <p:extLst>
      <p:ext uri="{BB962C8B-B14F-4D97-AF65-F5344CB8AC3E}">
        <p14:creationId xmlns:p14="http://schemas.microsoft.com/office/powerpoint/2010/main" val="233209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2</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chemeClr val="bg1"/>
                </a:solidFill>
              </a:rPr>
              <a:t>Session Overview</a:t>
            </a:r>
          </a:p>
        </p:txBody>
      </p:sp>
      <p:sp>
        <p:nvSpPr>
          <p:cNvPr id="13" name="Rectangle: Rounded Corners 12">
            <a:extLst>
              <a:ext uri="{FF2B5EF4-FFF2-40B4-BE49-F238E27FC236}">
                <a16:creationId xmlns:a16="http://schemas.microsoft.com/office/drawing/2014/main" id="{0BFC0E9B-CC84-4D72-8BFD-54ED5EC94447}"/>
              </a:ext>
            </a:extLst>
          </p:cNvPr>
          <p:cNvSpPr/>
          <p:nvPr/>
        </p:nvSpPr>
        <p:spPr>
          <a:xfrm>
            <a:off x="402308" y="1450293"/>
            <a:ext cx="8138160" cy="21031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en-US" sz="2000" b="1" i="0" u="none" strike="noStrike" baseline="0" dirty="0">
                <a:solidFill>
                  <a:schemeClr val="tx1"/>
                </a:solidFill>
                <a:latin typeface="Helvetica Neue" panose="02000503000000020004"/>
              </a:rPr>
              <a:t>Outcomes</a:t>
            </a:r>
            <a:endParaRPr lang="en-US" sz="2000" b="0" i="0" u="none" strike="noStrike" baseline="0" dirty="0">
              <a:latin typeface="Helvetica Neue" panose="02000503000000020004"/>
            </a:endParaRPr>
          </a:p>
          <a:p>
            <a:pPr marL="285750" indent="-285750">
              <a:buFont typeface="Arial" panose="020B0604020202020204" pitchFamily="34" charset="0"/>
              <a:buChar char="•"/>
            </a:pPr>
            <a:r>
              <a:rPr lang="en-US" sz="2000" b="0" i="0" u="none" strike="noStrike" baseline="0" dirty="0">
                <a:solidFill>
                  <a:srgbClr val="211D1E"/>
                </a:solidFill>
                <a:latin typeface="Helvetica Neue" panose="02000503000000020004"/>
              </a:rPr>
              <a:t>The team will build a driving base and code it to move forward, move backward, and turn. </a:t>
            </a:r>
          </a:p>
          <a:p>
            <a:pPr marL="285750" indent="-285750">
              <a:buFont typeface="Arial" panose="020B0604020202020204" pitchFamily="34" charset="0"/>
              <a:buChar char="•"/>
            </a:pPr>
            <a:endParaRPr lang="en-US" sz="2000" b="0" i="0" u="none" strike="noStrike" baseline="0" dirty="0">
              <a:solidFill>
                <a:srgbClr val="211D1E"/>
              </a:solidFill>
              <a:latin typeface="Helvetica Neue" panose="02000503000000020004"/>
            </a:endParaRPr>
          </a:p>
          <a:p>
            <a:pPr marL="285750" indent="-285750">
              <a:buFont typeface="Arial" panose="020B0604020202020204" pitchFamily="34" charset="0"/>
              <a:buChar char="•"/>
            </a:pPr>
            <a:r>
              <a:rPr lang="en-US" sz="2000" b="0" i="0" u="none" strike="noStrike" baseline="0" dirty="0">
                <a:solidFill>
                  <a:srgbClr val="211D1E"/>
                </a:solidFill>
                <a:latin typeface="Helvetica Neue" panose="02000503000000020004"/>
              </a:rPr>
              <a:t>The team will make connections from the mission models to the Blue Energy Journey Project Spark ideas. </a:t>
            </a:r>
          </a:p>
        </p:txBody>
      </p:sp>
      <p:pic>
        <p:nvPicPr>
          <p:cNvPr id="8" name="Picture 7" descr="Text&#10;&#10;Description automatically generated">
            <a:extLst>
              <a:ext uri="{FF2B5EF4-FFF2-40B4-BE49-F238E27FC236}">
                <a16:creationId xmlns:a16="http://schemas.microsoft.com/office/drawing/2014/main" id="{59E9D50E-7820-C9C8-2F13-06B24DEB025E}"/>
              </a:ext>
            </a:extLst>
          </p:cNvPr>
          <p:cNvPicPr>
            <a:picLocks noChangeAspect="1"/>
          </p:cNvPicPr>
          <p:nvPr/>
        </p:nvPicPr>
        <p:blipFill>
          <a:blip r:embed="rId3"/>
          <a:stretch>
            <a:fillRect/>
          </a:stretch>
        </p:blipFill>
        <p:spPr>
          <a:xfrm>
            <a:off x="239486" y="4247360"/>
            <a:ext cx="8686800" cy="1681970"/>
          </a:xfrm>
          <a:prstGeom prst="rect">
            <a:avLst/>
          </a:prstGeom>
        </p:spPr>
      </p:pic>
      <p:pic>
        <p:nvPicPr>
          <p:cNvPr id="10" name="Picture 9">
            <a:extLst>
              <a:ext uri="{FF2B5EF4-FFF2-40B4-BE49-F238E27FC236}">
                <a16:creationId xmlns:a16="http://schemas.microsoft.com/office/drawing/2014/main" id="{6E4813C5-4BF3-00D0-2FF6-03978E80777E}"/>
              </a:ext>
            </a:extLst>
          </p:cNvPr>
          <p:cNvPicPr>
            <a:picLocks noChangeAspect="1"/>
          </p:cNvPicPr>
          <p:nvPr/>
        </p:nvPicPr>
        <p:blipFill>
          <a:blip r:embed="rId4"/>
          <a:stretch>
            <a:fillRect/>
          </a:stretch>
        </p:blipFill>
        <p:spPr>
          <a:xfrm rot="1453239">
            <a:off x="5989868" y="3822817"/>
            <a:ext cx="1022311" cy="914400"/>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20</a:t>
            </a:fld>
            <a:endParaRPr lang="en-US"/>
          </a:p>
        </p:txBody>
      </p:sp>
      <p:sp>
        <p:nvSpPr>
          <p:cNvPr id="13" name="Title 3">
            <a:extLst>
              <a:ext uri="{FF2B5EF4-FFF2-40B4-BE49-F238E27FC236}">
                <a16:creationId xmlns:a16="http://schemas.microsoft.com/office/drawing/2014/main" id="{79E1ECC3-F162-4E13-A48B-FE68FA7D1D1C}"/>
              </a:ext>
            </a:extLst>
          </p:cNvPr>
          <p:cNvSpPr>
            <a:spLocks noGrp="1"/>
          </p:cNvSpPr>
          <p:nvPr>
            <p:ph type="title"/>
          </p:nvPr>
        </p:nvSpPr>
        <p:spPr/>
        <p:txBody>
          <a:bodyPr>
            <a:normAutofit/>
          </a:bodyPr>
          <a:lstStyle/>
          <a:p>
            <a:r>
              <a:rPr lang="en-US" sz="2400" dirty="0">
                <a:solidFill>
                  <a:schemeClr val="tx1"/>
                </a:solidFill>
              </a:rPr>
              <a:t>Multimedia Resources</a:t>
            </a:r>
            <a:endParaRPr lang="en-US" sz="2400" b="0" dirty="0">
              <a:solidFill>
                <a:schemeClr val="tx1"/>
              </a:solidFill>
            </a:endParaRPr>
          </a:p>
        </p:txBody>
      </p:sp>
      <p:sp>
        <p:nvSpPr>
          <p:cNvPr id="9" name="Rectangle: Rounded Corners 8">
            <a:extLst>
              <a:ext uri="{FF2B5EF4-FFF2-40B4-BE49-F238E27FC236}">
                <a16:creationId xmlns:a16="http://schemas.microsoft.com/office/drawing/2014/main" id="{5F78A9DB-E5AA-4B24-9F57-3E0E955F5A92}"/>
              </a:ext>
            </a:extLst>
          </p:cNvPr>
          <p:cNvSpPr/>
          <p:nvPr/>
        </p:nvSpPr>
        <p:spPr>
          <a:xfrm>
            <a:off x="1018902" y="1058090"/>
            <a:ext cx="7106194" cy="4741818"/>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oy, doll&#10;&#10;Description automatically generated">
            <a:extLst>
              <a:ext uri="{FF2B5EF4-FFF2-40B4-BE49-F238E27FC236}">
                <a16:creationId xmlns:a16="http://schemas.microsoft.com/office/drawing/2014/main" id="{3BAF43A5-3242-4612-A086-EC34A875CE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38967" y="1200183"/>
            <a:ext cx="3866063" cy="3866063"/>
          </a:xfrm>
          <a:prstGeom prst="rect">
            <a:avLst/>
          </a:prstGeom>
        </p:spPr>
      </p:pic>
      <p:sp>
        <p:nvSpPr>
          <p:cNvPr id="11" name="TextBox 10">
            <a:extLst>
              <a:ext uri="{FF2B5EF4-FFF2-40B4-BE49-F238E27FC236}">
                <a16:creationId xmlns:a16="http://schemas.microsoft.com/office/drawing/2014/main" id="{36F64D3A-075E-49C2-9842-F32E7A65343B}"/>
              </a:ext>
            </a:extLst>
          </p:cNvPr>
          <p:cNvSpPr txBox="1"/>
          <p:nvPr/>
        </p:nvSpPr>
        <p:spPr>
          <a:xfrm>
            <a:off x="1175655" y="5112245"/>
            <a:ext cx="6792686" cy="646331"/>
          </a:xfrm>
          <a:prstGeom prst="rect">
            <a:avLst/>
          </a:prstGeom>
          <a:noFill/>
        </p:spPr>
        <p:txBody>
          <a:bodyPr wrap="square" rtlCol="0">
            <a:spAutoFit/>
          </a:bodyPr>
          <a:lstStyle/>
          <a:p>
            <a:pPr algn="ctr"/>
            <a:r>
              <a:rPr lang="en-US" i="1" dirty="0">
                <a:highlight>
                  <a:srgbClr val="FFFF00"/>
                </a:highlight>
                <a:latin typeface="Arial" panose="020B0604020202020204" pitchFamily="34" charset="0"/>
                <a:cs typeface="Arial" panose="020B0604020202020204" pitchFamily="34" charset="0"/>
              </a:rPr>
              <a:t>You may wish to embed a relevant, age-appropriate video for your students here.  See the Notes for an example.</a:t>
            </a:r>
          </a:p>
        </p:txBody>
      </p:sp>
    </p:spTree>
    <p:extLst>
      <p:ext uri="{BB962C8B-B14F-4D97-AF65-F5344CB8AC3E}">
        <p14:creationId xmlns:p14="http://schemas.microsoft.com/office/powerpoint/2010/main" val="4174346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21</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FF0000"/>
                </a:solidFill>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3198983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fld id="{C53052E6-E16C-A04B-8192-1DB31D569F09}" type="slidenum">
              <a:rPr lang="en-US" smtClean="0"/>
              <a:pPr/>
              <a:t>22</a:t>
            </a:fld>
            <a:endParaRPr lang="en-US"/>
          </a:p>
        </p:txBody>
      </p:sp>
      <p:sp>
        <p:nvSpPr>
          <p:cNvPr id="3" name="Text Placeholder 2">
            <a:extLst>
              <a:ext uri="{FF2B5EF4-FFF2-40B4-BE49-F238E27FC236}">
                <a16:creationId xmlns:a16="http://schemas.microsoft.com/office/drawing/2014/main" id="{FF09E301-2DD2-4D86-86AD-49BCE4C01F3A}"/>
              </a:ext>
            </a:extLst>
          </p:cNvPr>
          <p:cNvSpPr>
            <a:spLocks noGrp="1"/>
          </p:cNvSpPr>
          <p:nvPr>
            <p:ph type="body" sz="quarter" idx="14"/>
          </p:nvPr>
        </p:nvSpPr>
        <p:spPr>
          <a:xfrm>
            <a:off x="215153" y="5066852"/>
            <a:ext cx="8627633" cy="989702"/>
          </a:xfrm>
        </p:spPr>
        <p:txBody>
          <a:bodyPr>
            <a:noAutofit/>
          </a:bodyPr>
          <a:lstStyle/>
          <a:p>
            <a:pPr marL="0" indent="0">
              <a:buNone/>
            </a:pP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and the </a:t>
            </a: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logo are registered trademarks of For Inspiration and Recognition of Science and Technology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LEGO</a:t>
            </a:r>
            <a:r>
              <a:rPr lang="en-US" sz="1400" baseline="30000" dirty="0">
                <a:effectLst/>
                <a:latin typeface="Helvetica Neue" panose="02000503000000020004"/>
                <a:ea typeface="Calibri" panose="020F0502020204030204" pitchFamily="34" charset="0"/>
              </a:rPr>
              <a:t>®</a:t>
            </a:r>
            <a:r>
              <a:rPr lang="en-US" sz="1400" baseline="30000" dirty="0">
                <a:latin typeface="Helvetica Neue" panose="02000503000000020004"/>
                <a:ea typeface="Calibri" panose="020F0502020204030204" pitchFamily="34" charset="0"/>
              </a:rPr>
              <a:t> </a:t>
            </a:r>
            <a:r>
              <a:rPr lang="en-US" sz="1400" dirty="0">
                <a:latin typeface="Helvetica Neue" panose="02000503000000020004"/>
                <a:ea typeface="Calibri" panose="020F0502020204030204" pitchFamily="34" charset="0"/>
              </a:rPr>
              <a:t>and </a:t>
            </a:r>
            <a:r>
              <a:rPr lang="en-US" sz="1400" dirty="0">
                <a:effectLst/>
                <a:latin typeface="Helvetica Neue" panose="02000503000000020004"/>
                <a:ea typeface="Calibri" panose="020F0502020204030204" pitchFamily="34" charset="0"/>
              </a:rPr>
              <a:t>MINDSTORMS</a:t>
            </a:r>
            <a:r>
              <a:rPr lang="en-US" sz="1400" baseline="30000" dirty="0">
                <a:effectLst/>
                <a:latin typeface="Helvetica Neue" panose="02000503000000020004"/>
                <a:ea typeface="Calibri" panose="020F0502020204030204" pitchFamily="34" charset="0"/>
              </a:rPr>
              <a:t>® </a:t>
            </a:r>
            <a:r>
              <a:rPr lang="en-US" sz="1400" dirty="0">
                <a:effectLst/>
                <a:latin typeface="Helvetica Neue" panose="02000503000000020004"/>
                <a:ea typeface="Calibri" panose="020F0502020204030204" pitchFamily="34" charset="0"/>
              </a:rPr>
              <a:t>are registered trademarks of the LEGO Group. </a:t>
            </a: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LEGO</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League and </a:t>
            </a:r>
            <a:r>
              <a:rPr lang="en-US" sz="1400" dirty="0">
                <a:latin typeface="Helvetica Neue" panose="02000503000000020004"/>
                <a:ea typeface="Calibri" panose="020F0502020204030204" pitchFamily="34" charset="0"/>
              </a:rPr>
              <a:t>SUPERPOWERED</a:t>
            </a:r>
            <a:r>
              <a:rPr lang="en-US" sz="1400" baseline="30000" dirty="0">
                <a:effectLst/>
                <a:latin typeface="Helvetica Neue" panose="02000503000000020004"/>
                <a:ea typeface="Calibri" panose="020F0502020204030204" pitchFamily="34" charset="0"/>
              </a:rPr>
              <a:t>SM</a:t>
            </a:r>
            <a:r>
              <a:rPr lang="en-US" sz="1400" dirty="0">
                <a:effectLst/>
                <a:latin typeface="Helvetica Neue" panose="02000503000000020004"/>
                <a:ea typeface="Calibri" panose="020F0502020204030204" pitchFamily="34" charset="0"/>
              </a:rPr>
              <a:t> are jointly held trademarks of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and the LEGO Group. SPIKE™ Prime is a trademark of LEGO</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Education. All other trademarks are the property of their respective owners. ©2022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and the LEGO Group. All rights reserved. </a:t>
            </a:r>
          </a:p>
          <a:p>
            <a:pPr marL="0" indent="0">
              <a:buNone/>
            </a:pPr>
            <a:endParaRPr lang="en-US" sz="1400" dirty="0">
              <a:latin typeface="Helvetica Neue" panose="02000503000000020004"/>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pic>
        <p:nvPicPr>
          <p:cNvPr id="8" name="Picture 7" descr="Logo&#10;&#10;Description automatically generated">
            <a:extLst>
              <a:ext uri="{FF2B5EF4-FFF2-40B4-BE49-F238E27FC236}">
                <a16:creationId xmlns:a16="http://schemas.microsoft.com/office/drawing/2014/main" id="{E45DED27-7D13-2927-0294-CA827EDE7C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32176" y="1384630"/>
            <a:ext cx="3061788" cy="2103120"/>
          </a:xfrm>
          <a:prstGeom prst="rect">
            <a:avLst/>
          </a:prstGeom>
        </p:spPr>
      </p:pic>
    </p:spTree>
    <p:extLst>
      <p:ext uri="{BB962C8B-B14F-4D97-AF65-F5344CB8AC3E}">
        <p14:creationId xmlns:p14="http://schemas.microsoft.com/office/powerpoint/2010/main" val="217601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E68A8C-8DB9-F1C0-9249-1402B9AC615B}"/>
              </a:ext>
            </a:extLst>
          </p:cNvPr>
          <p:cNvPicPr>
            <a:picLocks noChangeAspect="1"/>
          </p:cNvPicPr>
          <p:nvPr/>
        </p:nvPicPr>
        <p:blipFill>
          <a:blip r:embed="rId3"/>
          <a:stretch>
            <a:fillRect/>
          </a:stretch>
        </p:blipFill>
        <p:spPr>
          <a:xfrm>
            <a:off x="2798163" y="2726848"/>
            <a:ext cx="5852160" cy="2124830"/>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3</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Introduction</a:t>
            </a:r>
          </a:p>
        </p:txBody>
      </p:sp>
      <p:sp>
        <p:nvSpPr>
          <p:cNvPr id="14" name="Text Placeholder 6">
            <a:extLst>
              <a:ext uri="{FF2B5EF4-FFF2-40B4-BE49-F238E27FC236}">
                <a16:creationId xmlns:a16="http://schemas.microsoft.com/office/drawing/2014/main" id="{CD135C1E-0942-48C3-9F0A-AD3D55C08964}"/>
              </a:ext>
            </a:extLst>
          </p:cNvPr>
          <p:cNvSpPr txBox="1">
            <a:spLocks/>
          </p:cNvSpPr>
          <p:nvPr/>
        </p:nvSpPr>
        <p:spPr>
          <a:xfrm>
            <a:off x="628650" y="1053317"/>
            <a:ext cx="8021673" cy="1614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0" i="0" u="none" strike="noStrike" baseline="0" dirty="0">
                <a:latin typeface="Helvetica Neue" panose="02000503000000020004"/>
                <a:ea typeface="HGGothicE" panose="020B0400000000000000" pitchFamily="49" charset="-128"/>
              </a:rPr>
              <a:t>Think about some goals you want to achieve. These can grow and change throughout your journey.</a:t>
            </a:r>
          </a:p>
          <a:p>
            <a:pPr algn="l"/>
            <a:r>
              <a:rPr lang="en-US" b="0" i="0" u="none" strike="noStrike" baseline="0" dirty="0">
                <a:latin typeface="Helvetica Neue" panose="02000503000000020004"/>
                <a:ea typeface="HGGothicE" panose="020B0400000000000000" pitchFamily="49" charset="-128"/>
              </a:rPr>
              <a:t>Use the engineering design process and try out using team roles listed on page 8 in this session.</a:t>
            </a:r>
            <a:endParaRPr lang="en-US" dirty="0">
              <a:highlight>
                <a:srgbClr val="FFFF00"/>
              </a:highlight>
              <a:latin typeface="Helvetica Neue" panose="02000503000000020004"/>
              <a:ea typeface="HGGothicE" panose="020B0400000000000000" pitchFamily="49" charset="-128"/>
            </a:endParaRPr>
          </a:p>
        </p:txBody>
      </p:sp>
      <p:pic>
        <p:nvPicPr>
          <p:cNvPr id="5" name="Picture 4">
            <a:extLst>
              <a:ext uri="{FF2B5EF4-FFF2-40B4-BE49-F238E27FC236}">
                <a16:creationId xmlns:a16="http://schemas.microsoft.com/office/drawing/2014/main" id="{1747ABF0-A15B-484D-B3C0-2CBB75CB02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0723" y="4506631"/>
            <a:ext cx="8229600" cy="1622551"/>
          </a:xfrm>
          <a:prstGeom prst="rect">
            <a:avLst/>
          </a:prstGeom>
        </p:spPr>
      </p:pic>
    </p:spTree>
    <p:extLst>
      <p:ext uri="{BB962C8B-B14F-4D97-AF65-F5344CB8AC3E}">
        <p14:creationId xmlns:p14="http://schemas.microsoft.com/office/powerpoint/2010/main" val="95121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4</a:t>
            </a:fld>
            <a:endParaRPr lang="en-US"/>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628650" y="1541735"/>
            <a:ext cx="7709807" cy="762634"/>
          </a:xfrm>
        </p:spPr>
        <p:txBody>
          <a:bodyPr>
            <a:normAutofit/>
          </a:bodyPr>
          <a:lstStyle/>
          <a:p>
            <a:pPr algn="l"/>
            <a:r>
              <a:rPr lang="en-US" b="0" i="0" u="none" strike="noStrike" baseline="0" dirty="0">
                <a:latin typeface="Helvetica Neue" panose="02000503000000020004"/>
                <a:cs typeface="Arial" panose="020B0604020202020204" pitchFamily="34" charset="0"/>
              </a:rPr>
              <a:t>Open the SPIKE™ Prime app. Find your lesson.</a:t>
            </a:r>
            <a:endParaRPr lang="en-US" dirty="0">
              <a:latin typeface="Helvetica Neue" panose="02000503000000020004"/>
              <a:cs typeface="Arial" panose="020B0604020202020204" pitchFamily="34"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Robot Lesson 2</a:t>
            </a:r>
          </a:p>
        </p:txBody>
      </p:sp>
      <p:sp>
        <p:nvSpPr>
          <p:cNvPr id="15" name="Text Placeholder 5">
            <a:extLst>
              <a:ext uri="{FF2B5EF4-FFF2-40B4-BE49-F238E27FC236}">
                <a16:creationId xmlns:a16="http://schemas.microsoft.com/office/drawing/2014/main" id="{15790FC9-2581-40A9-831C-A5B74FAD4634}"/>
              </a:ext>
            </a:extLst>
          </p:cNvPr>
          <p:cNvSpPr txBox="1">
            <a:spLocks/>
          </p:cNvSpPr>
          <p:nvPr/>
        </p:nvSpPr>
        <p:spPr>
          <a:xfrm>
            <a:off x="628650" y="4042933"/>
            <a:ext cx="7920790" cy="1791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u="none" strike="noStrike" baseline="0" dirty="0">
                <a:solidFill>
                  <a:srgbClr val="211D1E"/>
                </a:solidFill>
                <a:latin typeface="Helvetica Neue" panose="02000503000000020004"/>
              </a:rPr>
              <a:t>Determine what coding and building skills you can apply in the Robot Game. </a:t>
            </a:r>
          </a:p>
          <a:p>
            <a:r>
              <a:rPr lang="en-US" dirty="0">
                <a:latin typeface="Helvetica Neue" panose="02000503000000020004"/>
              </a:rPr>
              <a:t>Try it out! See if you can use the skills you learned to drive your robot to one of the mission models.</a:t>
            </a:r>
          </a:p>
        </p:txBody>
      </p:sp>
      <p:pic>
        <p:nvPicPr>
          <p:cNvPr id="7" name="Picture 6">
            <a:extLst>
              <a:ext uri="{FF2B5EF4-FFF2-40B4-BE49-F238E27FC236}">
                <a16:creationId xmlns:a16="http://schemas.microsoft.com/office/drawing/2014/main" id="{CE24855C-B41E-A453-4895-858BC42E8486}"/>
              </a:ext>
            </a:extLst>
          </p:cNvPr>
          <p:cNvPicPr>
            <a:picLocks noChangeAspect="1"/>
          </p:cNvPicPr>
          <p:nvPr/>
        </p:nvPicPr>
        <p:blipFill>
          <a:blip r:embed="rId3"/>
          <a:stretch>
            <a:fillRect/>
          </a:stretch>
        </p:blipFill>
        <p:spPr>
          <a:xfrm>
            <a:off x="799419" y="2277617"/>
            <a:ext cx="4562475" cy="1552575"/>
          </a:xfrm>
          <a:prstGeom prst="rect">
            <a:avLst/>
          </a:prstGeom>
        </p:spPr>
      </p:pic>
      <p:pic>
        <p:nvPicPr>
          <p:cNvPr id="5" name="Picture 4">
            <a:extLst>
              <a:ext uri="{FF2B5EF4-FFF2-40B4-BE49-F238E27FC236}">
                <a16:creationId xmlns:a16="http://schemas.microsoft.com/office/drawing/2014/main" id="{215D28E1-EA15-936A-6426-858FF1F9F7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94553" y="2096285"/>
            <a:ext cx="2742814" cy="1828800"/>
          </a:xfrm>
          <a:prstGeom prst="rect">
            <a:avLst/>
          </a:prstGeom>
        </p:spPr>
      </p:pic>
    </p:spTree>
    <p:extLst>
      <p:ext uri="{BB962C8B-B14F-4D97-AF65-F5344CB8AC3E}">
        <p14:creationId xmlns:p14="http://schemas.microsoft.com/office/powerpoint/2010/main" val="399540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5</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465364" y="510544"/>
            <a:ext cx="7886700" cy="762634"/>
          </a:xfrm>
        </p:spPr>
        <p:txBody>
          <a:bodyPr/>
          <a:lstStyle/>
          <a:p>
            <a:r>
              <a:rPr lang="en-US" dirty="0">
                <a:solidFill>
                  <a:srgbClr val="ED1C24"/>
                </a:solidFill>
              </a:rPr>
              <a:t>Reflection Questions</a:t>
            </a:r>
          </a:p>
        </p:txBody>
      </p:sp>
      <p:pic>
        <p:nvPicPr>
          <p:cNvPr id="5" name="Picture 4">
            <a:extLst>
              <a:ext uri="{FF2B5EF4-FFF2-40B4-BE49-F238E27FC236}">
                <a16:creationId xmlns:a16="http://schemas.microsoft.com/office/drawing/2014/main" id="{3F977D0C-D884-7DC6-EE6A-FFF0864B1893}"/>
              </a:ext>
            </a:extLst>
          </p:cNvPr>
          <p:cNvPicPr>
            <a:picLocks noChangeAspect="1"/>
          </p:cNvPicPr>
          <p:nvPr/>
        </p:nvPicPr>
        <p:blipFill>
          <a:blip r:embed="rId3"/>
          <a:stretch>
            <a:fillRect/>
          </a:stretch>
        </p:blipFill>
        <p:spPr>
          <a:xfrm>
            <a:off x="0" y="1355271"/>
            <a:ext cx="5405964" cy="4468588"/>
          </a:xfrm>
          <a:prstGeom prst="rect">
            <a:avLst/>
          </a:prstGeom>
        </p:spPr>
      </p:pic>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5452903" y="1472068"/>
            <a:ext cx="3236614" cy="4234993"/>
          </a:xfrm>
        </p:spPr>
        <p:txBody>
          <a:bodyPr>
            <a:normAutofit/>
          </a:bodyPr>
          <a:lstStyle/>
          <a:p>
            <a:r>
              <a:rPr lang="en-US" b="0" i="0" u="none" strike="noStrike" baseline="0" dirty="0">
                <a:solidFill>
                  <a:srgbClr val="211D1E"/>
                </a:solidFill>
                <a:latin typeface="Helvetica Neue" panose="02000503000000020004"/>
              </a:rPr>
              <a:t>How can you aim your robot toward a model?</a:t>
            </a:r>
          </a:p>
          <a:p>
            <a:pPr marL="0" indent="0">
              <a:buNone/>
            </a:pPr>
            <a:r>
              <a:rPr lang="en-US" b="0" i="0" u="none" strike="noStrike" baseline="0" dirty="0">
                <a:solidFill>
                  <a:srgbClr val="211D1E"/>
                </a:solidFill>
                <a:latin typeface="Helvetica Neue" panose="02000503000000020004"/>
              </a:rPr>
              <a:t> </a:t>
            </a:r>
          </a:p>
          <a:p>
            <a:r>
              <a:rPr lang="en-US" b="0" i="0" u="none" strike="noStrike" baseline="0" dirty="0">
                <a:solidFill>
                  <a:srgbClr val="211D1E"/>
                </a:solidFill>
                <a:latin typeface="Helvetica Neue" panose="02000503000000020004"/>
              </a:rPr>
              <a:t>How did you use the engineering design process and team roles in this session?</a:t>
            </a:r>
            <a:endParaRPr lang="en-US" b="0" i="0" u="none" strike="noStrike" baseline="0" dirty="0">
              <a:solidFill>
                <a:schemeClr val="tx1"/>
              </a:solidFill>
              <a:latin typeface="Helvetica Neue" panose="02000503000000020004"/>
            </a:endParaRPr>
          </a:p>
          <a:p>
            <a:endParaRPr lang="en-US" sz="1800" b="0" i="0" u="none" strike="noStrike" baseline="0" dirty="0">
              <a:solidFill>
                <a:schemeClr val="tx1"/>
              </a:solidFill>
              <a:latin typeface="Helvetica Neue" panose="02000503000000020004"/>
            </a:endParaRPr>
          </a:p>
          <a:p>
            <a:endParaRPr lang="en-US" b="0" i="0" u="none" strike="noStrike" baseline="0" dirty="0">
              <a:solidFill>
                <a:srgbClr val="211D1E"/>
              </a:solidFill>
              <a:latin typeface="Helvetica Neue" panose="02000503000000020004"/>
            </a:endParaRPr>
          </a:p>
        </p:txBody>
      </p:sp>
    </p:spTree>
    <p:extLst>
      <p:ext uri="{BB962C8B-B14F-4D97-AF65-F5344CB8AC3E}">
        <p14:creationId xmlns:p14="http://schemas.microsoft.com/office/powerpoint/2010/main" val="208626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6</a:t>
            </a:fld>
            <a:endParaRPr lang="en-US"/>
          </a:p>
        </p:txBody>
      </p:sp>
      <p:sp>
        <p:nvSpPr>
          <p:cNvPr id="10" name="Text Placeholder 9">
            <a:extLst>
              <a:ext uri="{FF2B5EF4-FFF2-40B4-BE49-F238E27FC236}">
                <a16:creationId xmlns:a16="http://schemas.microsoft.com/office/drawing/2014/main" id="{822B3E6E-CBE4-4586-A902-FB12D889174C}"/>
              </a:ext>
            </a:extLst>
          </p:cNvPr>
          <p:cNvSpPr>
            <a:spLocks noGrp="1"/>
          </p:cNvSpPr>
          <p:nvPr>
            <p:ph type="body" sz="quarter" idx="14"/>
          </p:nvPr>
        </p:nvSpPr>
        <p:spPr>
          <a:xfrm>
            <a:off x="628650" y="1112001"/>
            <a:ext cx="7067550" cy="2186370"/>
          </a:xfrm>
        </p:spPr>
        <p:txBody>
          <a:bodyPr>
            <a:noAutofit/>
          </a:bodyPr>
          <a:lstStyle/>
          <a:p>
            <a:pPr marL="0" indent="0">
              <a:buNone/>
            </a:pPr>
            <a:r>
              <a:rPr lang="en-US" sz="2400" b="0" i="0" u="none" strike="noStrike" baseline="0" dirty="0">
                <a:solidFill>
                  <a:srgbClr val="211D1E"/>
                </a:solidFill>
                <a:latin typeface="Arial" panose="020B0604020202020204" pitchFamily="34" charset="0"/>
                <a:cs typeface="Arial" panose="020B0604020202020204" pitchFamily="34" charset="0"/>
              </a:rPr>
              <a:t>Hydroelectric stations can generate electricity using moving water.  Water that passes through the turbines can be pumped back up to the reservoir at the top of the dam to be used again.  This is a good way to use surplus energy that consumers are not using.</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Blue Energy Project Spark</a:t>
            </a:r>
            <a:endParaRPr lang="en-US" dirty="0">
              <a:solidFill>
                <a:srgbClr val="00A651"/>
              </a:solidFill>
            </a:endParaRPr>
          </a:p>
        </p:txBody>
      </p:sp>
      <p:sp>
        <p:nvSpPr>
          <p:cNvPr id="12" name="Text Placeholder 9">
            <a:extLst>
              <a:ext uri="{FF2B5EF4-FFF2-40B4-BE49-F238E27FC236}">
                <a16:creationId xmlns:a16="http://schemas.microsoft.com/office/drawing/2014/main" id="{42E4A539-E7FA-4E79-9766-0E928E9DEA68}"/>
              </a:ext>
            </a:extLst>
          </p:cNvPr>
          <p:cNvSpPr txBox="1">
            <a:spLocks/>
          </p:cNvSpPr>
          <p:nvPr/>
        </p:nvSpPr>
        <p:spPr>
          <a:xfrm>
            <a:off x="628649" y="3298371"/>
            <a:ext cx="8060867" cy="2767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0" u="none" strike="noStrike" baseline="0" dirty="0">
                <a:solidFill>
                  <a:srgbClr val="ED1A22"/>
                </a:solidFill>
                <a:latin typeface="Helvetica Neue" panose="02000503000000020004"/>
              </a:rPr>
              <a:t>Think about and research</a:t>
            </a:r>
            <a:endParaRPr lang="en-US" dirty="0">
              <a:solidFill>
                <a:srgbClr val="211D1E"/>
              </a:solidFill>
              <a:latin typeface="Helvetica Neue" panose="02000503000000020004"/>
            </a:endParaRPr>
          </a:p>
          <a:p>
            <a:r>
              <a:rPr lang="en-US" b="0" i="0" u="none" strike="noStrike" baseline="0" dirty="0">
                <a:solidFill>
                  <a:srgbClr val="211D1E"/>
                </a:solidFill>
                <a:latin typeface="Helvetica Neue" panose="02000503000000020004"/>
              </a:rPr>
              <a:t>How could surplus energy from renewable sources be used in your community?</a:t>
            </a:r>
          </a:p>
          <a:p>
            <a:r>
              <a:rPr lang="en-US" b="0" i="0" u="none" strike="noStrike" baseline="0" dirty="0">
                <a:solidFill>
                  <a:srgbClr val="211D1E"/>
                </a:solidFill>
                <a:latin typeface="Helvetica Neue" panose="02000503000000020004"/>
              </a:rPr>
              <a:t>How is energy used in industries and homes?</a:t>
            </a:r>
          </a:p>
          <a:p>
            <a:r>
              <a:rPr lang="en-US" b="0" i="0" u="none" strike="noStrike" baseline="0" dirty="0">
                <a:solidFill>
                  <a:srgbClr val="211D1E"/>
                </a:solidFill>
                <a:latin typeface="Helvetica Neue" panose="02000503000000020004"/>
              </a:rPr>
              <a:t>How is water in the oceans used to capture energy?</a:t>
            </a:r>
          </a:p>
          <a:p>
            <a:r>
              <a:rPr lang="en-US" b="0" i="0" u="none" strike="noStrike" baseline="0" dirty="0">
                <a:solidFill>
                  <a:srgbClr val="211D1E"/>
                </a:solidFill>
                <a:latin typeface="Helvetica Neue" panose="02000503000000020004"/>
              </a:rPr>
              <a:t>Could water be used to capture energy where you live?</a:t>
            </a:r>
            <a:endParaRPr lang="en-US" dirty="0">
              <a:solidFill>
                <a:srgbClr val="211D1E"/>
              </a:solidFill>
              <a:latin typeface="Helvetica Neue" panose="02000503000000020004"/>
            </a:endParaRPr>
          </a:p>
        </p:txBody>
      </p:sp>
      <p:pic>
        <p:nvPicPr>
          <p:cNvPr id="7" name="Picture 6">
            <a:extLst>
              <a:ext uri="{FF2B5EF4-FFF2-40B4-BE49-F238E27FC236}">
                <a16:creationId xmlns:a16="http://schemas.microsoft.com/office/drawing/2014/main" id="{21921FF6-6BA2-B67E-7317-9E00E52E8A38}"/>
              </a:ext>
            </a:extLst>
          </p:cNvPr>
          <p:cNvPicPr>
            <a:picLocks noChangeAspect="1"/>
          </p:cNvPicPr>
          <p:nvPr/>
        </p:nvPicPr>
        <p:blipFill>
          <a:blip r:embed="rId3"/>
          <a:stretch>
            <a:fillRect/>
          </a:stretch>
        </p:blipFill>
        <p:spPr>
          <a:xfrm rot="1453239">
            <a:off x="7261896" y="1926878"/>
            <a:ext cx="1840159" cy="1645920"/>
          </a:xfrm>
          <a:prstGeom prst="rect">
            <a:avLst/>
          </a:prstGeom>
        </p:spPr>
      </p:pic>
    </p:spTree>
    <p:extLst>
      <p:ext uri="{BB962C8B-B14F-4D97-AF65-F5344CB8AC3E}">
        <p14:creationId xmlns:p14="http://schemas.microsoft.com/office/powerpoint/2010/main" val="1944321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7</a:t>
            </a:fld>
            <a:endParaRPr lang="en-US"/>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740208" y="1682021"/>
            <a:ext cx="7775141" cy="762634"/>
          </a:xfrm>
        </p:spPr>
        <p:txBody>
          <a:bodyPr>
            <a:noAutofit/>
          </a:bodyPr>
          <a:lstStyle/>
          <a:p>
            <a:r>
              <a:rPr lang="en-US" b="0" i="0" u="none" strike="noStrike" baseline="0" dirty="0">
                <a:solidFill>
                  <a:srgbClr val="211D1E"/>
                </a:solidFill>
                <a:latin typeface="Helvetica Neue" panose="02000503000000020004"/>
              </a:rPr>
              <a:t>Build the blue energy journey models in Bags 11-13 using Building Instruction Books 11-13.</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Blue Energy Project Spark</a:t>
            </a:r>
          </a:p>
        </p:txBody>
      </p:sp>
      <p:pic>
        <p:nvPicPr>
          <p:cNvPr id="8" name="Picture 7" descr="Shape&#10;&#10;Description automatically generated">
            <a:extLst>
              <a:ext uri="{FF2B5EF4-FFF2-40B4-BE49-F238E27FC236}">
                <a16:creationId xmlns:a16="http://schemas.microsoft.com/office/drawing/2014/main" id="{46BD1A00-0AC9-6C82-0571-8777A677A8CA}"/>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5978901">
            <a:off x="7532163" y="267744"/>
            <a:ext cx="1188720" cy="1188720"/>
          </a:xfrm>
          <a:prstGeom prst="rect">
            <a:avLst/>
          </a:prstGeom>
        </p:spPr>
      </p:pic>
      <p:pic>
        <p:nvPicPr>
          <p:cNvPr id="9" name="Picture 8">
            <a:extLst>
              <a:ext uri="{FF2B5EF4-FFF2-40B4-BE49-F238E27FC236}">
                <a16:creationId xmlns:a16="http://schemas.microsoft.com/office/drawing/2014/main" id="{4160BC6E-6E1D-B961-066F-2261AA2F37B2}"/>
              </a:ext>
            </a:extLst>
          </p:cNvPr>
          <p:cNvPicPr>
            <a:picLocks noChangeAspect="1"/>
          </p:cNvPicPr>
          <p:nvPr/>
        </p:nvPicPr>
        <p:blipFill>
          <a:blip r:embed="rId4"/>
          <a:stretch>
            <a:fillRect/>
          </a:stretch>
        </p:blipFill>
        <p:spPr>
          <a:xfrm>
            <a:off x="95792" y="2807547"/>
            <a:ext cx="8961120" cy="3202283"/>
          </a:xfrm>
          <a:prstGeom prst="rect">
            <a:avLst/>
          </a:prstGeom>
        </p:spPr>
      </p:pic>
    </p:spTree>
    <p:extLst>
      <p:ext uri="{BB962C8B-B14F-4D97-AF65-F5344CB8AC3E}">
        <p14:creationId xmlns:p14="http://schemas.microsoft.com/office/powerpoint/2010/main" val="3822573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8</a:t>
            </a:fld>
            <a:endParaRPr lang="en-US"/>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628650" y="1371955"/>
            <a:ext cx="5884884" cy="1587325"/>
          </a:xfrm>
        </p:spPr>
        <p:txBody>
          <a:bodyPr>
            <a:noAutofit/>
          </a:bodyPr>
          <a:lstStyle/>
          <a:p>
            <a:r>
              <a:rPr lang="en-US" b="0" i="0" u="none" strike="noStrike" baseline="0" dirty="0">
                <a:solidFill>
                  <a:srgbClr val="211D1E"/>
                </a:solidFill>
                <a:latin typeface="Helvetica Neue" panose="02000503000000020004"/>
              </a:rPr>
              <a:t>Look over the missions that correspond to the models.</a:t>
            </a:r>
          </a:p>
          <a:p>
            <a:r>
              <a:rPr lang="en-US" b="0" i="0" u="none" strike="noStrike" baseline="0" dirty="0">
                <a:solidFill>
                  <a:srgbClr val="211D1E"/>
                </a:solidFill>
                <a:latin typeface="Helvetica Neue" panose="02000503000000020004"/>
              </a:rPr>
              <a:t>Talk about how the mission models relate to the Project Spark.</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Blue Energy Project Spark</a:t>
            </a:r>
          </a:p>
        </p:txBody>
      </p:sp>
      <p:pic>
        <p:nvPicPr>
          <p:cNvPr id="9" name="Picture 8" descr="Shape&#10;&#10;Description automatically generated">
            <a:extLst>
              <a:ext uri="{FF2B5EF4-FFF2-40B4-BE49-F238E27FC236}">
                <a16:creationId xmlns:a16="http://schemas.microsoft.com/office/drawing/2014/main" id="{21588A7F-E50A-F3D3-F480-8932C9D4362C}"/>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5978901">
            <a:off x="7532163" y="267744"/>
            <a:ext cx="1188720" cy="1188720"/>
          </a:xfrm>
          <a:prstGeom prst="rect">
            <a:avLst/>
          </a:prstGeom>
        </p:spPr>
      </p:pic>
      <p:pic>
        <p:nvPicPr>
          <p:cNvPr id="7" name="Picture 6">
            <a:extLst>
              <a:ext uri="{FF2B5EF4-FFF2-40B4-BE49-F238E27FC236}">
                <a16:creationId xmlns:a16="http://schemas.microsoft.com/office/drawing/2014/main" id="{6F118833-7454-508F-2D0C-B1C61D39300A}"/>
              </a:ext>
            </a:extLst>
          </p:cNvPr>
          <p:cNvPicPr>
            <a:picLocks noChangeAspect="1"/>
          </p:cNvPicPr>
          <p:nvPr/>
        </p:nvPicPr>
        <p:blipFill>
          <a:blip r:embed="rId4"/>
          <a:stretch>
            <a:fillRect/>
          </a:stretch>
        </p:blipFill>
        <p:spPr>
          <a:xfrm>
            <a:off x="85452" y="3203474"/>
            <a:ext cx="8961120" cy="2523299"/>
          </a:xfrm>
          <a:prstGeom prst="rect">
            <a:avLst/>
          </a:prstGeom>
        </p:spPr>
      </p:pic>
    </p:spTree>
    <p:extLst>
      <p:ext uri="{BB962C8B-B14F-4D97-AF65-F5344CB8AC3E}">
        <p14:creationId xmlns:p14="http://schemas.microsoft.com/office/powerpoint/2010/main" val="211715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B68878-5BC8-DF16-3256-98E39029A1E6}"/>
              </a:ext>
            </a:extLst>
          </p:cNvPr>
          <p:cNvPicPr>
            <a:picLocks noChangeAspect="1"/>
          </p:cNvPicPr>
          <p:nvPr/>
        </p:nvPicPr>
        <p:blipFill>
          <a:blip r:embed="rId3"/>
          <a:stretch>
            <a:fillRect/>
          </a:stretch>
        </p:blipFill>
        <p:spPr>
          <a:xfrm>
            <a:off x="2300265" y="4438393"/>
            <a:ext cx="6629527" cy="164592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9</a:t>
            </a:fld>
            <a:endParaRPr lang="en-US"/>
          </a:p>
        </p:txBody>
      </p:sp>
      <p:pic>
        <p:nvPicPr>
          <p:cNvPr id="6" name="Picture 5">
            <a:extLst>
              <a:ext uri="{FF2B5EF4-FFF2-40B4-BE49-F238E27FC236}">
                <a16:creationId xmlns:a16="http://schemas.microsoft.com/office/drawing/2014/main" id="{C7C46121-4583-9310-F0D8-1A68E8626BF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5919" y="1264833"/>
            <a:ext cx="8389590" cy="1143000"/>
          </a:xfrm>
          <a:prstGeom prst="rect">
            <a:avLst/>
          </a:prstGeom>
        </p:spPr>
      </p:pic>
      <p:pic>
        <p:nvPicPr>
          <p:cNvPr id="11" name="Picture 10">
            <a:extLst>
              <a:ext uri="{FF2B5EF4-FFF2-40B4-BE49-F238E27FC236}">
                <a16:creationId xmlns:a16="http://schemas.microsoft.com/office/drawing/2014/main" id="{666EAD96-07ED-1B9C-A647-AE1179A044B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603" y="2054418"/>
            <a:ext cx="3657600" cy="3238180"/>
          </a:xfrm>
          <a:prstGeom prst="rect">
            <a:avLst/>
          </a:prstGeom>
        </p:spPr>
      </p:pic>
      <p:pic>
        <p:nvPicPr>
          <p:cNvPr id="12" name="Picture 11" descr="Shape&#10;&#10;Description automatically generated">
            <a:extLst>
              <a:ext uri="{FF2B5EF4-FFF2-40B4-BE49-F238E27FC236}">
                <a16:creationId xmlns:a16="http://schemas.microsoft.com/office/drawing/2014/main" id="{78374CEF-3B26-E01D-38BB-954010021669}"/>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5059455">
            <a:off x="6887656" y="208275"/>
            <a:ext cx="914400" cy="914400"/>
          </a:xfrm>
          <a:prstGeom prst="rect">
            <a:avLst/>
          </a:prstGeom>
        </p:spPr>
      </p:pic>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16773" y="330607"/>
            <a:ext cx="4926085" cy="1128309"/>
          </a:xfrm>
        </p:spPr>
        <p:txBody>
          <a:bodyPr>
            <a:normAutofit/>
          </a:bodyPr>
          <a:lstStyle/>
          <a:p>
            <a:r>
              <a:rPr lang="en-US" dirty="0">
                <a:solidFill>
                  <a:srgbClr val="ED1C24"/>
                </a:solidFill>
                <a:latin typeface="Arial" panose="020B0604020202020204" pitchFamily="34" charset="0"/>
                <a:cs typeface="Arial" panose="020B0604020202020204" pitchFamily="34" charset="0"/>
              </a:rPr>
              <a:t>Water Reservoir </a:t>
            </a:r>
            <a:br>
              <a:rPr lang="en-US" dirty="0">
                <a:solidFill>
                  <a:srgbClr val="ED1C24"/>
                </a:solidFill>
                <a:latin typeface="Arial" panose="020B0604020202020204" pitchFamily="34" charset="0"/>
                <a:cs typeface="Arial" panose="020B0604020202020204" pitchFamily="34" charset="0"/>
              </a:rPr>
            </a:br>
            <a:r>
              <a:rPr lang="en-US" sz="2800" dirty="0">
                <a:solidFill>
                  <a:srgbClr val="ED1C24"/>
                </a:solidFill>
                <a:latin typeface="Arial" panose="020B0604020202020204" pitchFamily="34" charset="0"/>
                <a:cs typeface="Arial" panose="020B0604020202020204" pitchFamily="34" charset="0"/>
              </a:rPr>
              <a:t>and 3 looped water unit</a:t>
            </a:r>
          </a:p>
        </p:txBody>
      </p:sp>
      <p:sp>
        <p:nvSpPr>
          <p:cNvPr id="10" name="Arrow: Left 9">
            <a:extLst>
              <a:ext uri="{FF2B5EF4-FFF2-40B4-BE49-F238E27FC236}">
                <a16:creationId xmlns:a16="http://schemas.microsoft.com/office/drawing/2014/main" id="{EAB2603C-47FE-7BD3-A716-325FF2A18F7C}"/>
              </a:ext>
            </a:extLst>
          </p:cNvPr>
          <p:cNvSpPr/>
          <p:nvPr/>
        </p:nvSpPr>
        <p:spPr>
          <a:xfrm rot="18389784">
            <a:off x="6123467" y="3538897"/>
            <a:ext cx="1834572" cy="904134"/>
          </a:xfrm>
          <a:prstGeom prst="leftArrow">
            <a:avLst/>
          </a:prstGeom>
          <a:solidFill>
            <a:srgbClr val="FDE7E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latin typeface="Arial Black" panose="020B0A04020102020204" pitchFamily="34" charset="0"/>
              </a:rPr>
              <a:t>1 bag</a:t>
            </a:r>
          </a:p>
        </p:txBody>
      </p:sp>
    </p:spTree>
    <p:extLst>
      <p:ext uri="{BB962C8B-B14F-4D97-AF65-F5344CB8AC3E}">
        <p14:creationId xmlns:p14="http://schemas.microsoft.com/office/powerpoint/2010/main" val="5930593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A997C5561FD94D82BEA37A4242D399" ma:contentTypeVersion="17" ma:contentTypeDescription="Create a new document." ma:contentTypeScope="" ma:versionID="6ddc0be8eeab505eaafe357cdcec153a">
  <xsd:schema xmlns:xsd="http://www.w3.org/2001/XMLSchema" xmlns:xs="http://www.w3.org/2001/XMLSchema" xmlns:p="http://schemas.microsoft.com/office/2006/metadata/properties" xmlns:ns2="7c8aad47-528b-43f4-b615-4953615f0d4f" xmlns:ns3="c7bc20cd-f3b5-4cb9-9099-b7d1e4c3c983" xmlns:ns4="0bfdc619-4bd5-4a26-8e37-4be4446dc23a" targetNamespace="http://schemas.microsoft.com/office/2006/metadata/properties" ma:root="true" ma:fieldsID="d9db02e48974a0d7b6c19b36e012dbe7" ns2:_="" ns3:_="" ns4:_="">
    <xsd:import namespace="7c8aad47-528b-43f4-b615-4953615f0d4f"/>
    <xsd:import namespace="c7bc20cd-f3b5-4cb9-9099-b7d1e4c3c983"/>
    <xsd:import namespace="0bfdc619-4bd5-4a26-8e37-4be4446dc2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aad47-528b-43f4-b615-4953615f0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lcf76f155ced4ddcb4097134ff3c332f xmlns="7c8aad47-528b-43f4-b615-4953615f0d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2.xml><?xml version="1.0" encoding="utf-8"?>
<ds:datastoreItem xmlns:ds="http://schemas.openxmlformats.org/officeDocument/2006/customXml" ds:itemID="{71FFE950-3E43-4B3D-9FAF-E328F5686631}"/>
</file>

<file path=customXml/itemProps3.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8a1be8e-ceb0-4d64-90f3-74f22257285b"/>
    <ds:schemaRef ds:uri="0bfdc619-4bd5-4a26-8e37-4be4446dc23a"/>
  </ds:schemaRefs>
</ds:datastoreItem>
</file>

<file path=docProps/app.xml><?xml version="1.0" encoding="utf-8"?>
<Properties xmlns="http://schemas.openxmlformats.org/officeDocument/2006/extended-properties" xmlns:vt="http://schemas.openxmlformats.org/officeDocument/2006/docPropsVTypes">
  <Template>Office Theme</Template>
  <TotalTime>6644</TotalTime>
  <Words>1039</Words>
  <Application>Microsoft Office PowerPoint</Application>
  <PresentationFormat>On-screen Show (4:3)</PresentationFormat>
  <Paragraphs>155</Paragraphs>
  <Slides>22</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Arial</vt:lpstr>
      <vt:lpstr>Arial Black</vt:lpstr>
      <vt:lpstr>Arial Narrow</vt:lpstr>
      <vt:lpstr>Arial-BoldMT</vt:lpstr>
      <vt:lpstr>Arial-ItalicMT</vt:lpstr>
      <vt:lpstr>ArialMT</vt:lpstr>
      <vt:lpstr>Calibri</vt:lpstr>
      <vt:lpstr>Chantal Light</vt:lpstr>
      <vt:lpstr>Helvetica Neue</vt:lpstr>
      <vt:lpstr>Roboto</vt:lpstr>
      <vt:lpstr>Roboto Medium</vt:lpstr>
      <vt:lpstr>Office Theme</vt:lpstr>
      <vt:lpstr>1_Office Theme</vt:lpstr>
      <vt:lpstr>PowerPoint Presentation</vt:lpstr>
      <vt:lpstr>Session Overview</vt:lpstr>
      <vt:lpstr>Introduction</vt:lpstr>
      <vt:lpstr>Robot Lesson 2</vt:lpstr>
      <vt:lpstr>Reflection Questions</vt:lpstr>
      <vt:lpstr>Blue Energy Project Spark</vt:lpstr>
      <vt:lpstr>Blue Energy Project Spark</vt:lpstr>
      <vt:lpstr>Blue Energy Project Spark</vt:lpstr>
      <vt:lpstr>Water Reservoir  and 3 looped water unit</vt:lpstr>
      <vt:lpstr>PowerPoint Presentation</vt:lpstr>
      <vt:lpstr>Hydroelectric Dam</vt:lpstr>
      <vt:lpstr>PowerPoint Presentation</vt:lpstr>
      <vt:lpstr>Toy Factory  and Mini Dinosaur Toy</vt:lpstr>
      <vt:lpstr>PowerPoint Presentation</vt:lpstr>
      <vt:lpstr>Blue Energy Project Spark</vt:lpstr>
      <vt:lpstr>Share</vt:lpstr>
      <vt:lpstr>PowerPoint Presentation</vt:lpstr>
      <vt:lpstr>Reflection Questions</vt:lpstr>
      <vt:lpstr>Career Connections</vt:lpstr>
      <vt:lpstr>Multimedia Resources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25</cp:revision>
  <dcterms:created xsi:type="dcterms:W3CDTF">2020-04-21T20:33:01Z</dcterms:created>
  <dcterms:modified xsi:type="dcterms:W3CDTF">2022-07-25T17:44:38Z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0x01010008A997C5561FD94D82BEA37A4242D399</vt:lpwstr>
  </property>
  <property fmtid="{D5CDD505-2E9C-101B-9397-08002B2CF9AE}" pid="3" name="MediaServiceImageTags">
    <vt:lpwstr/>
  </property>
</Properties>
</file>