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4" r:id="rId5"/>
    <p:sldId id="265" r:id="rId6"/>
    <p:sldId id="268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CE9121-300B-EDDC-6A24-F0A10CDAE485}" v="28" dt="2022-09-15T18:42:58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84"/>
    <p:restoredTop sz="94694"/>
  </p:normalViewPr>
  <p:slideViewPr>
    <p:cSldViewPr snapToGrid="0" snapToObjects="1">
      <p:cViewPr varScale="1">
        <p:scale>
          <a:sx n="134" d="100"/>
          <a:sy n="134" d="100"/>
        </p:scale>
        <p:origin x="2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Milligan" userId="S::cmilligan@firstinspires.org::a6058a17-f0f5-4f7a-83eb-a9070d303f05" providerId="AD" clId="Web-{2ECE9121-300B-EDDC-6A24-F0A10CDAE485}"/>
    <pc:docChg chg="modSld">
      <pc:chgData name="Christina Milligan" userId="S::cmilligan@firstinspires.org::a6058a17-f0f5-4f7a-83eb-a9070d303f05" providerId="AD" clId="Web-{2ECE9121-300B-EDDC-6A24-F0A10CDAE485}" dt="2022-09-15T18:42:56.307" v="13" actId="20577"/>
      <pc:docMkLst>
        <pc:docMk/>
      </pc:docMkLst>
      <pc:sldChg chg="modSp">
        <pc:chgData name="Christina Milligan" userId="S::cmilligan@firstinspires.org::a6058a17-f0f5-4f7a-83eb-a9070d303f05" providerId="AD" clId="Web-{2ECE9121-300B-EDDC-6A24-F0A10CDAE485}" dt="2022-09-15T18:42:40.619" v="8" actId="20577"/>
        <pc:sldMkLst>
          <pc:docMk/>
          <pc:sldMk cId="835563201" sldId="264"/>
        </pc:sldMkLst>
        <pc:spChg chg="mod">
          <ac:chgData name="Christina Milligan" userId="S::cmilligan@firstinspires.org::a6058a17-f0f5-4f7a-83eb-a9070d303f05" providerId="AD" clId="Web-{2ECE9121-300B-EDDC-6A24-F0A10CDAE485}" dt="2022-09-15T18:42:40.619" v="8" actId="20577"/>
          <ac:spMkLst>
            <pc:docMk/>
            <pc:sldMk cId="835563201" sldId="264"/>
            <ac:spMk id="17" creationId="{D6DF2FC2-ACAA-C649-A7AE-1674219B3028}"/>
          </ac:spMkLst>
        </pc:spChg>
      </pc:sldChg>
      <pc:sldChg chg="modSp">
        <pc:chgData name="Christina Milligan" userId="S::cmilligan@firstinspires.org::a6058a17-f0f5-4f7a-83eb-a9070d303f05" providerId="AD" clId="Web-{2ECE9121-300B-EDDC-6A24-F0A10CDAE485}" dt="2022-09-15T18:42:56.307" v="13" actId="20577"/>
        <pc:sldMkLst>
          <pc:docMk/>
          <pc:sldMk cId="300232100" sldId="265"/>
        </pc:sldMkLst>
        <pc:spChg chg="mod">
          <ac:chgData name="Christina Milligan" userId="S::cmilligan@firstinspires.org::a6058a17-f0f5-4f7a-83eb-a9070d303f05" providerId="AD" clId="Web-{2ECE9121-300B-EDDC-6A24-F0A10CDAE485}" dt="2022-09-15T18:42:56.307" v="13" actId="20577"/>
          <ac:spMkLst>
            <pc:docMk/>
            <pc:sldMk cId="300232100" sldId="265"/>
            <ac:spMk id="13" creationId="{85F975DF-83F4-A641-B7FD-AB8FA87354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6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966BF6-8D20-566A-2077-9B7F0D181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14750" y="454086"/>
            <a:ext cx="2628900" cy="17924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D73328-1EAD-F39B-DFFC-B4ABDC93407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67402" y="6121600"/>
            <a:ext cx="2413000" cy="7308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2B30B7-234C-57D7-E7FE-20B5FDCD359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019299" y="6196944"/>
            <a:ext cx="3009901" cy="48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9173227-D870-8445-BA80-A939107EAD87}"/>
              </a:ext>
            </a:extLst>
          </p:cNvPr>
          <p:cNvSpPr txBox="1"/>
          <p:nvPr/>
        </p:nvSpPr>
        <p:spPr>
          <a:xfrm>
            <a:off x="1687483" y="3455107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6F8009-48BC-9046-AD02-B665720E6C6A}"/>
              </a:ext>
            </a:extLst>
          </p:cNvPr>
          <p:cNvSpPr txBox="1"/>
          <p:nvPr/>
        </p:nvSpPr>
        <p:spPr>
          <a:xfrm>
            <a:off x="1695745" y="4663744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DF2FC2-ACAA-C649-A7AE-1674219B3028}"/>
              </a:ext>
            </a:extLst>
          </p:cNvPr>
          <p:cNvSpPr txBox="1"/>
          <p:nvPr/>
        </p:nvSpPr>
        <p:spPr>
          <a:xfrm>
            <a:off x="817756" y="2542038"/>
            <a:ext cx="842288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i="1" dirty="0">
                <a:solidFill>
                  <a:srgbClr val="000000"/>
                </a:solidFill>
                <a:latin typeface="Roboto"/>
                <a:ea typeface="Roboto"/>
                <a:cs typeface="Arial"/>
              </a:rPr>
              <a:t>FIRST</a:t>
            </a:r>
            <a:r>
              <a:rPr lang="en-US" sz="2200" baseline="30000" dirty="0">
                <a:solidFill>
                  <a:srgbClr val="000000"/>
                </a:solidFill>
                <a:latin typeface="Roboto"/>
                <a:ea typeface="Roboto"/>
              </a:rPr>
              <a:t>® </a:t>
            </a:r>
            <a:r>
              <a:rPr lang="en-US" sz="2200" b="1" dirty="0">
                <a:solidFill>
                  <a:srgbClr val="000000"/>
                </a:solidFill>
                <a:latin typeface="Roboto"/>
                <a:ea typeface="Roboto"/>
                <a:cs typeface="Arial"/>
              </a:rPr>
              <a:t>LEGO</a:t>
            </a:r>
            <a:r>
              <a:rPr lang="en-US" sz="2200" baseline="30000" dirty="0">
                <a:solidFill>
                  <a:srgbClr val="000000"/>
                </a:solidFill>
                <a:latin typeface="Roboto"/>
                <a:ea typeface="Roboto"/>
              </a:rPr>
              <a:t>®</a:t>
            </a:r>
            <a:r>
              <a:rPr lang="en-US" sz="2200" b="1" dirty="0">
                <a:solidFill>
                  <a:srgbClr val="000000"/>
                </a:solidFill>
                <a:latin typeface="Roboto"/>
                <a:ea typeface="Roboto"/>
                <a:cs typeface="Arial"/>
              </a:rPr>
              <a:t> LEAGUE DISCOVER</a:t>
            </a:r>
            <a:endParaRPr lang="en-US" sz="2200" b="1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617A28-0FCE-2C4A-8981-98EAD9BC7832}"/>
              </a:ext>
            </a:extLst>
          </p:cNvPr>
          <p:cNvSpPr txBox="1"/>
          <p:nvPr/>
        </p:nvSpPr>
        <p:spPr>
          <a:xfrm>
            <a:off x="1695745" y="4076561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FADE3E-44C3-4041-B0F6-14161912C416}"/>
              </a:ext>
            </a:extLst>
          </p:cNvPr>
          <p:cNvSpPr txBox="1"/>
          <p:nvPr/>
        </p:nvSpPr>
        <p:spPr>
          <a:xfrm>
            <a:off x="1827663" y="5395904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273925-3A03-E347-8C47-C76EA207459D}"/>
              </a:ext>
            </a:extLst>
          </p:cNvPr>
          <p:cNvSpPr txBox="1"/>
          <p:nvPr/>
        </p:nvSpPr>
        <p:spPr>
          <a:xfrm>
            <a:off x="5644290" y="5395904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2024A7-1C27-28D8-81D5-9EF86E9E7173}"/>
              </a:ext>
            </a:extLst>
          </p:cNvPr>
          <p:cNvSpPr txBox="1"/>
          <p:nvPr/>
        </p:nvSpPr>
        <p:spPr>
          <a:xfrm>
            <a:off x="7934923" y="7397589"/>
            <a:ext cx="2012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September 10, 2022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5EC0D9-3ADE-FFB2-C030-F3E1ED5D1E66}"/>
              </a:ext>
            </a:extLst>
          </p:cNvPr>
          <p:cNvCxnSpPr>
            <a:cxnSpLocks/>
          </p:cNvCxnSpPr>
          <p:nvPr/>
        </p:nvCxnSpPr>
        <p:spPr>
          <a:xfrm flipH="1">
            <a:off x="2296229" y="5066056"/>
            <a:ext cx="5465942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542466-944F-057E-81F6-4CB8ED5766EB}"/>
              </a:ext>
            </a:extLst>
          </p:cNvPr>
          <p:cNvCxnSpPr>
            <a:cxnSpLocks/>
          </p:cNvCxnSpPr>
          <p:nvPr/>
        </p:nvCxnSpPr>
        <p:spPr>
          <a:xfrm flipH="1">
            <a:off x="1864429" y="5764556"/>
            <a:ext cx="251643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9AFB1B-8186-6886-BE79-52305F78CA39}"/>
              </a:ext>
            </a:extLst>
          </p:cNvPr>
          <p:cNvCxnSpPr>
            <a:cxnSpLocks/>
          </p:cNvCxnSpPr>
          <p:nvPr/>
        </p:nvCxnSpPr>
        <p:spPr>
          <a:xfrm flipH="1">
            <a:off x="5572829" y="5764556"/>
            <a:ext cx="251643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56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B450C96-CF52-A74D-86D2-BFDCF52179C5}"/>
              </a:ext>
            </a:extLst>
          </p:cNvPr>
          <p:cNvSpPr txBox="1"/>
          <p:nvPr/>
        </p:nvSpPr>
        <p:spPr>
          <a:xfrm>
            <a:off x="1628532" y="3668273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7173F-B1F2-1649-B620-6F163200B4C8}"/>
              </a:ext>
            </a:extLst>
          </p:cNvPr>
          <p:cNvSpPr txBox="1"/>
          <p:nvPr/>
        </p:nvSpPr>
        <p:spPr>
          <a:xfrm>
            <a:off x="964951" y="4956129"/>
            <a:ext cx="3573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975DF-83F4-A641-B7FD-AB8FA8735491}"/>
              </a:ext>
            </a:extLst>
          </p:cNvPr>
          <p:cNvSpPr txBox="1"/>
          <p:nvPr/>
        </p:nvSpPr>
        <p:spPr>
          <a:xfrm>
            <a:off x="964951" y="2658759"/>
            <a:ext cx="7977345" cy="4770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/>
                <a:ea typeface="Roboto"/>
                <a:cs typeface="Arial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/>
                <a:ea typeface="Roboto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/>
                <a:ea typeface="Roboto"/>
                <a:cs typeface="Arial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/>
                <a:ea typeface="Roboto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/>
                <a:ea typeface="Roboto"/>
                <a:cs typeface="Arial"/>
              </a:rPr>
              <a:t> LEAGUE DISCOVER CONGRATULATES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866B6C-BD72-AC42-953C-08F8EA3B6A1C}"/>
              </a:ext>
            </a:extLst>
          </p:cNvPr>
          <p:cNvSpPr txBox="1"/>
          <p:nvPr/>
        </p:nvSpPr>
        <p:spPr>
          <a:xfrm>
            <a:off x="1628532" y="4313966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40161A-2CF2-FC46-AB13-2427EF552182}"/>
              </a:ext>
            </a:extLst>
          </p:cNvPr>
          <p:cNvSpPr txBox="1"/>
          <p:nvPr/>
        </p:nvSpPr>
        <p:spPr>
          <a:xfrm>
            <a:off x="5430242" y="4981946"/>
            <a:ext cx="3456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School 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38F009-DBF6-014E-B390-2109B911689F}"/>
              </a:ext>
            </a:extLst>
          </p:cNvPr>
          <p:cNvSpPr txBox="1"/>
          <p:nvPr/>
        </p:nvSpPr>
        <p:spPr>
          <a:xfrm>
            <a:off x="4689398" y="5068951"/>
            <a:ext cx="52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F1F2D9-573E-B67E-F9FC-1910E168F0F3}"/>
              </a:ext>
            </a:extLst>
          </p:cNvPr>
          <p:cNvSpPr txBox="1"/>
          <p:nvPr/>
        </p:nvSpPr>
        <p:spPr>
          <a:xfrm>
            <a:off x="7934923" y="7397589"/>
            <a:ext cx="2012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September 10, 2022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DCD40B-40FF-3BC5-36E8-D4A1547D6BDD}"/>
              </a:ext>
            </a:extLst>
          </p:cNvPr>
          <p:cNvCxnSpPr>
            <a:cxnSpLocks/>
          </p:cNvCxnSpPr>
          <p:nvPr/>
        </p:nvCxnSpPr>
        <p:spPr>
          <a:xfrm flipH="1">
            <a:off x="1483429" y="5356239"/>
            <a:ext cx="265677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4ECC22-09D4-573A-C884-DCCDDD84C563}"/>
              </a:ext>
            </a:extLst>
          </p:cNvPr>
          <p:cNvCxnSpPr>
            <a:cxnSpLocks/>
          </p:cNvCxnSpPr>
          <p:nvPr/>
        </p:nvCxnSpPr>
        <p:spPr>
          <a:xfrm flipH="1">
            <a:off x="5801429" y="5356239"/>
            <a:ext cx="265677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3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CF6DB06-46C6-244C-8DCB-EAA540FCA064}"/>
              </a:ext>
            </a:extLst>
          </p:cNvPr>
          <p:cNvSpPr txBox="1"/>
          <p:nvPr/>
        </p:nvSpPr>
        <p:spPr>
          <a:xfrm>
            <a:off x="1719968" y="3134608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7B35BA-D3F9-B845-898E-C3E066F43DA7}"/>
              </a:ext>
            </a:extLst>
          </p:cNvPr>
          <p:cNvSpPr txBox="1"/>
          <p:nvPr/>
        </p:nvSpPr>
        <p:spPr>
          <a:xfrm>
            <a:off x="1618750" y="5131925"/>
            <a:ext cx="68319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EFE514-53F8-3B43-91EB-B4E2616CAA0C}"/>
              </a:ext>
            </a:extLst>
          </p:cNvPr>
          <p:cNvSpPr txBox="1"/>
          <p:nvPr/>
        </p:nvSpPr>
        <p:spPr>
          <a:xfrm>
            <a:off x="1187063" y="2553244"/>
            <a:ext cx="77159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 AWARDS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A85E80-5CAE-A545-9D41-A7939935EDBA}"/>
              </a:ext>
            </a:extLst>
          </p:cNvPr>
          <p:cNvSpPr txBox="1"/>
          <p:nvPr/>
        </p:nvSpPr>
        <p:spPr>
          <a:xfrm>
            <a:off x="1719968" y="4600239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6793D2-4B71-EC42-BFFD-ADB12051550F}"/>
              </a:ext>
            </a:extLst>
          </p:cNvPr>
          <p:cNvSpPr txBox="1"/>
          <p:nvPr/>
        </p:nvSpPr>
        <p:spPr>
          <a:xfrm>
            <a:off x="2298292" y="3915470"/>
            <a:ext cx="706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6A8EC-6091-874F-8FF0-A94400A42EB4}"/>
              </a:ext>
            </a:extLst>
          </p:cNvPr>
          <p:cNvSpPr txBox="1"/>
          <p:nvPr/>
        </p:nvSpPr>
        <p:spPr>
          <a:xfrm>
            <a:off x="3004873" y="3826651"/>
            <a:ext cx="47247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Award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0C2FDE-52FC-5986-1560-574AE5E94ACB}"/>
              </a:ext>
            </a:extLst>
          </p:cNvPr>
          <p:cNvSpPr txBox="1"/>
          <p:nvPr/>
        </p:nvSpPr>
        <p:spPr>
          <a:xfrm>
            <a:off x="7934923" y="7397589"/>
            <a:ext cx="2012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September 10, 2022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5C4AE-8FDC-EC9E-03CC-62AD76D15F20}"/>
              </a:ext>
            </a:extLst>
          </p:cNvPr>
          <p:cNvCxnSpPr>
            <a:cxnSpLocks/>
          </p:cNvCxnSpPr>
          <p:nvPr/>
        </p:nvCxnSpPr>
        <p:spPr>
          <a:xfrm flipH="1">
            <a:off x="2992173" y="4221855"/>
            <a:ext cx="494275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058CDB-35DB-B0B2-40AA-96AF6C295362}"/>
              </a:ext>
            </a:extLst>
          </p:cNvPr>
          <p:cNvCxnSpPr>
            <a:cxnSpLocks/>
          </p:cNvCxnSpPr>
          <p:nvPr/>
        </p:nvCxnSpPr>
        <p:spPr>
          <a:xfrm flipH="1">
            <a:off x="1826287" y="5606155"/>
            <a:ext cx="6405827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99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8B8319BC-AAFD-45F7-9300-5DC269B762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435CCF-D1D5-42F4-A5A0-F008AF3E49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BE5FFB-D7C4-4761-8D80-6C66884ADE31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70</Words>
  <Application>Microsoft Office PowerPoint</Application>
  <PresentationFormat>Custom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Foston Perry</dc:creator>
  <cp:lastModifiedBy>Jeff Kraynik</cp:lastModifiedBy>
  <cp:revision>55</cp:revision>
  <dcterms:created xsi:type="dcterms:W3CDTF">2019-07-10T15:10:27Z</dcterms:created>
  <dcterms:modified xsi:type="dcterms:W3CDTF">2022-09-15T18:42:59Z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