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14"/>
  </p:notesMasterIdLst>
  <p:sldIdLst>
    <p:sldId id="292" r:id="rId5"/>
    <p:sldId id="260" r:id="rId6"/>
    <p:sldId id="284" r:id="rId7"/>
    <p:sldId id="271" r:id="rId8"/>
    <p:sldId id="285" r:id="rId9"/>
    <p:sldId id="272" r:id="rId10"/>
    <p:sldId id="286" r:id="rId11"/>
    <p:sldId id="290" r:id="rId12"/>
    <p:sldId id="291" r:id="rId1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024"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thy Morgan" initials="KM" lastIdx="22" clrIdx="0">
    <p:extLst>
      <p:ext uri="{19B8F6BF-5375-455C-9EA6-DF929625EA0E}">
        <p15:presenceInfo xmlns:p15="http://schemas.microsoft.com/office/powerpoint/2012/main" userId="S::kmorgan@firstinspires.org::19752d8f-270a-426b-91ad-1bf5c79275bc" providerId="AD"/>
      </p:ext>
    </p:extLst>
  </p:cmAuthor>
  <p:cmAuthor id="2" name="Tammy Pankey" initials="TP" lastIdx="16" clrIdx="1">
    <p:extLst>
      <p:ext uri="{19B8F6BF-5375-455C-9EA6-DF929625EA0E}">
        <p15:presenceInfo xmlns:p15="http://schemas.microsoft.com/office/powerpoint/2012/main" userId="S::tpankey@firstinspires.org::89b84b47-0384-4d66-b56e-dc00ebdb68c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662D91"/>
    <a:srgbClr val="FF781D"/>
    <a:srgbClr val="7030A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C751B44-66EE-426A-959D-3DFAC8D74BBD}" v="6" dt="2022-07-29T14:33:16.78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277"/>
    <p:restoredTop sz="81673" autoAdjust="0"/>
  </p:normalViewPr>
  <p:slideViewPr>
    <p:cSldViewPr snapToGrid="0">
      <p:cViewPr varScale="1">
        <p:scale>
          <a:sx n="70" d="100"/>
          <a:sy n="70" d="100"/>
        </p:scale>
        <p:origin x="1642" y="48"/>
      </p:cViewPr>
      <p:guideLst>
        <p:guide orient="horz" pos="2160"/>
        <p:guide pos="302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ammy Pankey" userId="89b84b47-0384-4d66-b56e-dc00ebdb68cf" providerId="ADAL" clId="{4C751B44-66EE-426A-959D-3DFAC8D74BBD}"/>
    <pc:docChg chg="undo redo custSel modSld sldOrd">
      <pc:chgData name="Tammy Pankey" userId="89b84b47-0384-4d66-b56e-dc00ebdb68cf" providerId="ADAL" clId="{4C751B44-66EE-426A-959D-3DFAC8D74BBD}" dt="2022-07-29T14:32:36.967" v="12" actId="1076"/>
      <pc:docMkLst>
        <pc:docMk/>
      </pc:docMkLst>
      <pc:sldChg chg="addSp delSp modSp mod">
        <pc:chgData name="Tammy Pankey" userId="89b84b47-0384-4d66-b56e-dc00ebdb68cf" providerId="ADAL" clId="{4C751B44-66EE-426A-959D-3DFAC8D74BBD}" dt="2022-07-29T14:32:36.967" v="12" actId="1076"/>
        <pc:sldMkLst>
          <pc:docMk/>
          <pc:sldMk cId="3763185327" sldId="271"/>
        </pc:sldMkLst>
        <pc:picChg chg="add mod">
          <ac:chgData name="Tammy Pankey" userId="89b84b47-0384-4d66-b56e-dc00ebdb68cf" providerId="ADAL" clId="{4C751B44-66EE-426A-959D-3DFAC8D74BBD}" dt="2022-07-29T14:32:36.967" v="12" actId="1076"/>
          <ac:picMkLst>
            <pc:docMk/>
            <pc:sldMk cId="3763185327" sldId="271"/>
            <ac:picMk id="6" creationId="{7B69716B-FAF4-E846-78F1-7DCC2A169823}"/>
          </ac:picMkLst>
        </pc:picChg>
        <pc:picChg chg="del">
          <ac:chgData name="Tammy Pankey" userId="89b84b47-0384-4d66-b56e-dc00ebdb68cf" providerId="ADAL" clId="{4C751B44-66EE-426A-959D-3DFAC8D74BBD}" dt="2022-07-29T14:32:12.889" v="7" actId="478"/>
          <ac:picMkLst>
            <pc:docMk/>
            <pc:sldMk cId="3763185327" sldId="271"/>
            <ac:picMk id="1026" creationId="{17CDDE6C-183C-AF4E-A3DE-38ED0617D27D}"/>
          </ac:picMkLst>
        </pc:picChg>
      </pc:sldChg>
      <pc:sldChg chg="ord">
        <pc:chgData name="Tammy Pankey" userId="89b84b47-0384-4d66-b56e-dc00ebdb68cf" providerId="ADAL" clId="{4C751B44-66EE-426A-959D-3DFAC8D74BBD}" dt="2022-07-29T14:31:54.888" v="6" actId="20578"/>
        <pc:sldMkLst>
          <pc:docMk/>
          <pc:sldMk cId="3871182975" sldId="284"/>
        </pc:sldMkLst>
      </pc:sldChg>
      <pc:sldChg chg="modSp">
        <pc:chgData name="Tammy Pankey" userId="89b84b47-0384-4d66-b56e-dc00ebdb68cf" providerId="ADAL" clId="{4C751B44-66EE-426A-959D-3DFAC8D74BBD}" dt="2022-07-29T14:30:35.891" v="2" actId="14826"/>
        <pc:sldMkLst>
          <pc:docMk/>
          <pc:sldMk cId="3810353958" sldId="285"/>
        </pc:sldMkLst>
        <pc:picChg chg="mod">
          <ac:chgData name="Tammy Pankey" userId="89b84b47-0384-4d66-b56e-dc00ebdb68cf" providerId="ADAL" clId="{4C751B44-66EE-426A-959D-3DFAC8D74BBD}" dt="2022-07-29T14:30:35.891" v="2" actId="14826"/>
          <ac:picMkLst>
            <pc:docMk/>
            <pc:sldMk cId="3810353958" sldId="285"/>
            <ac:picMk id="19" creationId="{9583E98E-9C37-7E44-964B-E9C71426A42C}"/>
          </ac:picMkLst>
        </pc:picChg>
      </pc:sldChg>
      <pc:sldChg chg="addSp delSp modSp mod">
        <pc:chgData name="Tammy Pankey" userId="89b84b47-0384-4d66-b56e-dc00ebdb68cf" providerId="ADAL" clId="{4C751B44-66EE-426A-959D-3DFAC8D74BBD}" dt="2022-07-29T14:29:37.753" v="1"/>
        <pc:sldMkLst>
          <pc:docMk/>
          <pc:sldMk cId="26301149" sldId="291"/>
        </pc:sldMkLst>
        <pc:spChg chg="add mod">
          <ac:chgData name="Tammy Pankey" userId="89b84b47-0384-4d66-b56e-dc00ebdb68cf" providerId="ADAL" clId="{4C751B44-66EE-426A-959D-3DFAC8D74BBD}" dt="2022-07-29T14:29:37.753" v="1"/>
          <ac:spMkLst>
            <pc:docMk/>
            <pc:sldMk cId="26301149" sldId="291"/>
            <ac:spMk id="7" creationId="{A3003027-D2EC-7DBA-6073-031B3398879E}"/>
          </ac:spMkLst>
        </pc:spChg>
        <pc:spChg chg="del">
          <ac:chgData name="Tammy Pankey" userId="89b84b47-0384-4d66-b56e-dc00ebdb68cf" providerId="ADAL" clId="{4C751B44-66EE-426A-959D-3DFAC8D74BBD}" dt="2022-07-29T14:29:36.756" v="0" actId="478"/>
          <ac:spMkLst>
            <pc:docMk/>
            <pc:sldMk cId="26301149" sldId="291"/>
            <ac:spMk id="12" creationId="{535D8CFA-7EF9-4D5E-AD24-FFC768D8F9CE}"/>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F13F5F3-06B3-EE47-BF43-708E2593BF64}" type="datetimeFigureOut">
              <a:rPr lang="en-US" smtClean="0"/>
              <a:t>7/29/2022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47B8CF6-C2C2-924C-96EF-0C0C9E05FEB2}" type="slidenum">
              <a:rPr lang="en-US" smtClean="0"/>
              <a:t>‹#›</a:t>
            </a:fld>
            <a:endParaRPr lang="en-US"/>
          </a:p>
        </p:txBody>
      </p:sp>
    </p:spTree>
    <p:extLst>
      <p:ext uri="{BB962C8B-B14F-4D97-AF65-F5344CB8AC3E}">
        <p14:creationId xmlns:p14="http://schemas.microsoft.com/office/powerpoint/2010/main" val="2945011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47B8CF6-C2C2-924C-96EF-0C0C9E05FEB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29572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1" i="0" u="none" strike="noStrike" kern="1200" dirty="0">
                <a:solidFill>
                  <a:schemeClr val="tx1"/>
                </a:solidFill>
                <a:effectLst/>
                <a:latin typeface="+mn-lt"/>
                <a:ea typeface="+mn-ea"/>
                <a:cs typeface="+mn-cs"/>
              </a:rPr>
              <a:t>Preparing the Teams </a:t>
            </a:r>
            <a:r>
              <a:rPr lang="en-US" sz="1200" b="0" i="0" u="none" strike="noStrike" kern="1200" dirty="0">
                <a:solidFill>
                  <a:schemeClr val="tx1"/>
                </a:solidFill>
                <a:effectLst/>
                <a:latin typeface="+mn-lt"/>
                <a:ea typeface="+mn-ea"/>
                <a:cs typeface="+mn-cs"/>
              </a:rPr>
              <a:t>(10 minutes)</a:t>
            </a:r>
          </a:p>
          <a:p>
            <a:pPr rtl="0" fontAlgn="base"/>
            <a:endParaRPr lang="en-US" sz="1200" b="0" i="0" u="none" strike="noStrike" kern="1200" dirty="0">
              <a:solidFill>
                <a:schemeClr val="tx1"/>
              </a:solidFill>
              <a:effectLst/>
              <a:latin typeface="+mn-lt"/>
              <a:ea typeface="+mn-ea"/>
              <a:cs typeface="+mn-cs"/>
            </a:endParaRPr>
          </a:p>
          <a:p>
            <a:pPr rtl="0" fontAlgn="base"/>
            <a:r>
              <a:rPr lang="en-US" sz="1200" b="0" i="0" u="none" strike="noStrike" kern="1200" dirty="0">
                <a:solidFill>
                  <a:schemeClr val="tx1"/>
                </a:solidFill>
                <a:effectLst/>
                <a:latin typeface="+mn-lt"/>
                <a:ea typeface="+mn-ea"/>
                <a:cs typeface="+mn-cs"/>
              </a:rPr>
              <a:t>Welcome the children to the event and tell them what they will do during the session. They will use their ideas to build their team model together, share their Engineering Notebooks, and solve a special challenge. The children can complete the Session 10 Engineering Notebook page to provide direction on what to share with the reviewers.</a:t>
            </a:r>
          </a:p>
        </p:txBody>
      </p:sp>
      <p:sp>
        <p:nvSpPr>
          <p:cNvPr id="4" name="Slide Number Placeholder 3"/>
          <p:cNvSpPr>
            <a:spLocks noGrp="1"/>
          </p:cNvSpPr>
          <p:nvPr>
            <p:ph type="sldNum" sz="quarter" idx="5"/>
          </p:nvPr>
        </p:nvSpPr>
        <p:spPr/>
        <p:txBody>
          <a:bodyPr/>
          <a:lstStyle/>
          <a:p>
            <a:fld id="{447B8CF6-C2C2-924C-96EF-0C0C9E05FEB2}" type="slidenum">
              <a:rPr lang="en-US" smtClean="0"/>
              <a:t>2</a:t>
            </a:fld>
            <a:endParaRPr lang="en-US"/>
          </a:p>
        </p:txBody>
      </p:sp>
    </p:spTree>
    <p:extLst>
      <p:ext uri="{BB962C8B-B14F-4D97-AF65-F5344CB8AC3E}">
        <p14:creationId xmlns:p14="http://schemas.microsoft.com/office/powerpoint/2010/main" val="31261243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47B8CF6-C2C2-924C-96EF-0C0C9E05FEB2}" type="slidenum">
              <a:rPr lang="en-US" smtClean="0"/>
              <a:t>3</a:t>
            </a:fld>
            <a:endParaRPr lang="en-US"/>
          </a:p>
        </p:txBody>
      </p:sp>
    </p:spTree>
    <p:extLst>
      <p:ext uri="{BB962C8B-B14F-4D97-AF65-F5344CB8AC3E}">
        <p14:creationId xmlns:p14="http://schemas.microsoft.com/office/powerpoint/2010/main" val="34765034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1" i="0" u="none" strike="noStrike" kern="1200" dirty="0">
                <a:solidFill>
                  <a:schemeClr val="tx1"/>
                </a:solidFill>
                <a:effectLst/>
                <a:latin typeface="+mn-lt"/>
                <a:ea typeface="+mn-ea"/>
                <a:cs typeface="+mn-cs"/>
              </a:rPr>
              <a:t>Final Challenge </a:t>
            </a:r>
            <a:r>
              <a:rPr lang="en-US" sz="1200" b="0" i="0" u="none" strike="noStrike" kern="1200" dirty="0">
                <a:solidFill>
                  <a:schemeClr val="tx1"/>
                </a:solidFill>
                <a:effectLst/>
                <a:latin typeface="+mn-lt"/>
                <a:ea typeface="+mn-ea"/>
                <a:cs typeface="+mn-cs"/>
              </a:rPr>
              <a:t>(20 minutes) </a:t>
            </a:r>
            <a:r>
              <a:rPr lang="en-US" sz="1200" b="0" i="0" kern="1200" dirty="0">
                <a:solidFill>
                  <a:schemeClr val="tx1"/>
                </a:solidFill>
                <a:effectLst/>
                <a:latin typeface="+mn-lt"/>
                <a:ea typeface="+mn-ea"/>
                <a:cs typeface="+mn-cs"/>
              </a:rPr>
              <a:t>​</a:t>
            </a:r>
          </a:p>
          <a:p>
            <a:pPr rtl="0" fontAlgn="base"/>
            <a:endParaRPr lang="en-US" sz="1200" b="0" i="0" kern="1200" dirty="0">
              <a:solidFill>
                <a:schemeClr val="tx1"/>
              </a:solidFill>
              <a:effectLst/>
              <a:latin typeface="+mn-lt"/>
              <a:ea typeface="+mn-ea"/>
              <a:cs typeface="+mn-cs"/>
            </a:endParaRPr>
          </a:p>
          <a:p>
            <a:pPr rtl="0" fontAlgn="base"/>
            <a:r>
              <a:rPr lang="en-US" sz="1200" b="0" i="0" kern="1200" dirty="0">
                <a:solidFill>
                  <a:schemeClr val="tx1"/>
                </a:solidFill>
                <a:effectLst/>
                <a:latin typeface="+mn-lt"/>
                <a:ea typeface="+mn-ea"/>
                <a:cs typeface="+mn-cs"/>
              </a:rPr>
              <a:t>At the event, have the teams:</a:t>
            </a:r>
          </a:p>
          <a:p>
            <a:pPr rtl="0" fontAlgn="base"/>
            <a:r>
              <a:rPr lang="en-US" sz="1200" b="0" i="0" kern="1200" dirty="0">
                <a:solidFill>
                  <a:schemeClr val="tx1"/>
                </a:solidFill>
                <a:effectLst/>
                <a:latin typeface="+mn-lt"/>
                <a:ea typeface="+mn-ea"/>
                <a:cs typeface="+mn-cs"/>
              </a:rPr>
              <a:t>• Build their team model of the entire energy story of their community and including all parts from the Discover set.</a:t>
            </a:r>
          </a:p>
          <a:p>
            <a:pPr rtl="0" fontAlgn="base"/>
            <a:r>
              <a:rPr lang="en-US" sz="1200" b="0" i="0" kern="1200" dirty="0">
                <a:solidFill>
                  <a:schemeClr val="tx1"/>
                </a:solidFill>
                <a:effectLst/>
                <a:latin typeface="+mn-lt"/>
                <a:ea typeface="+mn-ea"/>
                <a:cs typeface="+mn-cs"/>
              </a:rPr>
              <a:t>• Use STEAM Park pieces to make something move to represent energy being used.</a:t>
            </a:r>
          </a:p>
          <a:p>
            <a:pPr rtl="0" fontAlgn="base"/>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447B8CF6-C2C2-924C-96EF-0C0C9E05FEB2}" type="slidenum">
              <a:rPr lang="en-US" smtClean="0"/>
              <a:t>4</a:t>
            </a:fld>
            <a:endParaRPr lang="en-US"/>
          </a:p>
        </p:txBody>
      </p:sp>
    </p:spTree>
    <p:extLst>
      <p:ext uri="{BB962C8B-B14F-4D97-AF65-F5344CB8AC3E}">
        <p14:creationId xmlns:p14="http://schemas.microsoft.com/office/powerpoint/2010/main" val="38686612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1" i="0" u="none" strike="noStrike" kern="1200" dirty="0">
                <a:solidFill>
                  <a:schemeClr val="tx1"/>
                </a:solidFill>
                <a:effectLst/>
                <a:latin typeface="+mn-lt"/>
                <a:ea typeface="+mn-ea"/>
                <a:cs typeface="+mn-cs"/>
              </a:rPr>
              <a:t>Special Challenge </a:t>
            </a:r>
            <a:r>
              <a:rPr lang="en-US" sz="1200" b="0" i="0" u="none" strike="noStrike" kern="1200" dirty="0">
                <a:solidFill>
                  <a:schemeClr val="tx1"/>
                </a:solidFill>
                <a:effectLst/>
                <a:latin typeface="+mn-lt"/>
                <a:ea typeface="+mn-ea"/>
                <a:cs typeface="+mn-cs"/>
              </a:rPr>
              <a:t>(10 minutes)</a:t>
            </a:r>
            <a:r>
              <a:rPr lang="en-US" sz="1200" b="0" i="0" kern="1200" dirty="0">
                <a:solidFill>
                  <a:schemeClr val="tx1"/>
                </a:solidFill>
                <a:effectLst/>
                <a:latin typeface="+mn-lt"/>
                <a:ea typeface="+mn-ea"/>
                <a:cs typeface="+mn-cs"/>
              </a:rPr>
              <a:t>​</a:t>
            </a:r>
          </a:p>
          <a:p>
            <a:pPr rtl="0" fontAlgn="base"/>
            <a:endParaRPr lang="en-US" sz="1200" b="0" i="0" kern="1200" dirty="0">
              <a:solidFill>
                <a:schemeClr val="tx1"/>
              </a:solidFill>
              <a:effectLst/>
              <a:latin typeface="+mn-lt"/>
              <a:ea typeface="+mn-ea"/>
              <a:cs typeface="+mn-cs"/>
            </a:endParaRPr>
          </a:p>
          <a:p>
            <a:pPr rtl="0" fontAlgn="base"/>
            <a:r>
              <a:rPr lang="en-US" sz="1200" b="0" i="0" kern="1200" dirty="0">
                <a:solidFill>
                  <a:schemeClr val="tx1"/>
                </a:solidFill>
                <a:effectLst/>
                <a:latin typeface="+mn-lt"/>
                <a:ea typeface="+mn-ea"/>
                <a:cs typeface="+mn-cs"/>
              </a:rPr>
              <a:t>Match up two teams and have them solve the special challenge together:</a:t>
            </a:r>
          </a:p>
          <a:p>
            <a:pPr rtl="0" fontAlgn="base"/>
            <a:endParaRPr lang="en-US" sz="1200" b="0" i="0" kern="1200" dirty="0">
              <a:solidFill>
                <a:schemeClr val="tx1"/>
              </a:solidFill>
              <a:effectLst/>
              <a:latin typeface="+mn-lt"/>
              <a:ea typeface="+mn-ea"/>
              <a:cs typeface="+mn-cs"/>
            </a:endParaRPr>
          </a:p>
          <a:p>
            <a:pPr rtl="0" fontAlgn="base"/>
            <a:r>
              <a:rPr lang="en-US" sz="1200" b="0" i="0" kern="1200" dirty="0">
                <a:solidFill>
                  <a:schemeClr val="tx1"/>
                </a:solidFill>
                <a:effectLst/>
                <a:latin typeface="+mn-lt"/>
                <a:ea typeface="+mn-ea"/>
                <a:cs typeface="+mn-cs"/>
              </a:rPr>
              <a:t>You could ask the children to:</a:t>
            </a:r>
          </a:p>
          <a:p>
            <a:pPr rtl="0" fontAlgn="base"/>
            <a:r>
              <a:rPr lang="en-US" sz="1200" b="0" i="0" kern="1200" dirty="0">
                <a:solidFill>
                  <a:schemeClr val="tx1"/>
                </a:solidFill>
                <a:effectLst/>
                <a:latin typeface="+mn-lt"/>
                <a:ea typeface="+mn-ea"/>
                <a:cs typeface="+mn-cs"/>
              </a:rPr>
              <a:t>• Distribute energy between the two team models using functional pieces from STEAM Park.</a:t>
            </a:r>
          </a:p>
          <a:p>
            <a:pPr rtl="0" fontAlgn="base"/>
            <a:r>
              <a:rPr lang="en-US" sz="1200" b="0" i="0" kern="1200" dirty="0">
                <a:solidFill>
                  <a:schemeClr val="tx1"/>
                </a:solidFill>
                <a:effectLst/>
                <a:latin typeface="+mn-lt"/>
                <a:ea typeface="+mn-ea"/>
                <a:cs typeface="+mn-cs"/>
              </a:rPr>
              <a:t>• Connect the two team models to the same energy supply.</a:t>
            </a:r>
          </a:p>
          <a:p>
            <a:pPr rtl="0" fontAlgn="base"/>
            <a:r>
              <a:rPr lang="en-US" sz="1200" b="0" i="0" kern="1200" dirty="0">
                <a:solidFill>
                  <a:schemeClr val="tx1"/>
                </a:solidFill>
                <a:effectLst/>
                <a:latin typeface="+mn-lt"/>
                <a:ea typeface="+mn-ea"/>
                <a:cs typeface="+mn-cs"/>
              </a:rPr>
              <a:t>• Create connections from different energy sources between the two team models.</a:t>
            </a:r>
          </a:p>
        </p:txBody>
      </p:sp>
      <p:sp>
        <p:nvSpPr>
          <p:cNvPr id="4" name="Slide Number Placeholder 3"/>
          <p:cNvSpPr>
            <a:spLocks noGrp="1"/>
          </p:cNvSpPr>
          <p:nvPr>
            <p:ph type="sldNum" sz="quarter" idx="5"/>
          </p:nvPr>
        </p:nvSpPr>
        <p:spPr/>
        <p:txBody>
          <a:bodyPr/>
          <a:lstStyle/>
          <a:p>
            <a:fld id="{447B8CF6-C2C2-924C-96EF-0C0C9E05FEB2}" type="slidenum">
              <a:rPr lang="en-US" smtClean="0"/>
              <a:t>5</a:t>
            </a:fld>
            <a:endParaRPr lang="en-US"/>
          </a:p>
        </p:txBody>
      </p:sp>
    </p:spTree>
    <p:extLst>
      <p:ext uri="{BB962C8B-B14F-4D97-AF65-F5344CB8AC3E}">
        <p14:creationId xmlns:p14="http://schemas.microsoft.com/office/powerpoint/2010/main" val="29181692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1" i="0" u="none" strike="noStrike" kern="1200" dirty="0">
                <a:solidFill>
                  <a:schemeClr val="tx1"/>
                </a:solidFill>
                <a:effectLst/>
                <a:latin typeface="+mn-lt"/>
                <a:ea typeface="+mn-ea"/>
                <a:cs typeface="+mn-cs"/>
              </a:rPr>
              <a:t>Celebrate </a:t>
            </a:r>
            <a:r>
              <a:rPr lang="en-US" sz="1200" b="0" i="0" u="none" strike="noStrike" kern="1200" dirty="0">
                <a:solidFill>
                  <a:schemeClr val="tx1"/>
                </a:solidFill>
                <a:effectLst/>
                <a:latin typeface="+mn-lt"/>
                <a:ea typeface="+mn-ea"/>
                <a:cs typeface="+mn-cs"/>
              </a:rPr>
              <a:t>(10+ minutes)</a:t>
            </a:r>
          </a:p>
          <a:p>
            <a:pPr rtl="0" fontAlgn="base"/>
            <a:endParaRPr lang="en-US" sz="1200" b="0" i="0" u="none" strike="noStrike" kern="1200" dirty="0">
              <a:solidFill>
                <a:schemeClr val="tx1"/>
              </a:solidFill>
              <a:effectLst/>
              <a:latin typeface="+mn-lt"/>
              <a:ea typeface="+mn-ea"/>
              <a:cs typeface="+mn-cs"/>
            </a:endParaRPr>
          </a:p>
          <a:p>
            <a:pPr rtl="0" fontAlgn="base"/>
            <a:r>
              <a:rPr lang="en-US" sz="1200" b="0" i="0" kern="1200" dirty="0">
                <a:solidFill>
                  <a:schemeClr val="tx1"/>
                </a:solidFill>
                <a:effectLst/>
                <a:latin typeface="+mn-lt"/>
                <a:ea typeface="+mn-ea"/>
                <a:cs typeface="+mn-cs"/>
              </a:rPr>
              <a:t>While the building, problem-solving, and reviewing are the most important part of how the event works, you should allow plenty of time to celebrate each team’s achievements in front of everyone at the event. You could extend this time and allow time for the children to share and present what they learned.</a:t>
            </a:r>
          </a:p>
        </p:txBody>
      </p:sp>
      <p:sp>
        <p:nvSpPr>
          <p:cNvPr id="4" name="Slide Number Placeholder 3"/>
          <p:cNvSpPr>
            <a:spLocks noGrp="1"/>
          </p:cNvSpPr>
          <p:nvPr>
            <p:ph type="sldNum" sz="quarter" idx="5"/>
          </p:nvPr>
        </p:nvSpPr>
        <p:spPr/>
        <p:txBody>
          <a:bodyPr/>
          <a:lstStyle/>
          <a:p>
            <a:fld id="{447B8CF6-C2C2-924C-96EF-0C0C9E05FEB2}" type="slidenum">
              <a:rPr lang="en-US" smtClean="0"/>
              <a:t>6</a:t>
            </a:fld>
            <a:endParaRPr lang="en-US"/>
          </a:p>
        </p:txBody>
      </p:sp>
    </p:spTree>
    <p:extLst>
      <p:ext uri="{BB962C8B-B14F-4D97-AF65-F5344CB8AC3E}">
        <p14:creationId xmlns:p14="http://schemas.microsoft.com/office/powerpoint/2010/main" val="4603732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1" i="0" u="none" strike="noStrike" kern="1200" dirty="0">
                <a:solidFill>
                  <a:schemeClr val="tx1"/>
                </a:solidFill>
                <a:effectLst/>
                <a:latin typeface="+mn-lt"/>
                <a:ea typeface="+mn-ea"/>
                <a:cs typeface="+mn-cs"/>
              </a:rPr>
              <a:t>Celebrate </a:t>
            </a:r>
            <a:r>
              <a:rPr lang="en-US" sz="1200" b="0" i="0" u="none" strike="noStrike" kern="1200" dirty="0">
                <a:solidFill>
                  <a:schemeClr val="tx1"/>
                </a:solidFill>
                <a:effectLst/>
                <a:latin typeface="+mn-lt"/>
                <a:ea typeface="+mn-ea"/>
                <a:cs typeface="+mn-cs"/>
              </a:rPr>
              <a:t>(10+ minutes)</a:t>
            </a:r>
            <a:endParaRPr lang="en-US" sz="1200" b="0" i="0" kern="1200" dirty="0">
              <a:solidFill>
                <a:schemeClr val="tx1"/>
              </a:solidFill>
              <a:effectLst/>
              <a:latin typeface="+mn-lt"/>
              <a:ea typeface="+mn-ea"/>
              <a:cs typeface="+mn-cs"/>
            </a:endParaRPr>
          </a:p>
          <a:p>
            <a:pPr rtl="0" fontAlgn="base"/>
            <a:r>
              <a:rPr lang="en-US" sz="1200" b="0" i="0" u="none" strike="noStrike" kern="1200" dirty="0">
                <a:solidFill>
                  <a:schemeClr val="tx1"/>
                </a:solidFill>
                <a:effectLst/>
                <a:latin typeface="+mn-lt"/>
                <a:ea typeface="+mn-ea"/>
                <a:cs typeface="+mn-cs"/>
              </a:rPr>
              <a:t>While the building, problem-solving, and reviewing are the most important part of how the event works, you should allow plenty of time to celebrate each team’s achievements in front of everyone at the event. You could extend this time and allow time for the children to share and present what they learne</a:t>
            </a:r>
            <a:r>
              <a:rPr lang="en-US" sz="1200" b="0" i="0" kern="1200" dirty="0">
                <a:solidFill>
                  <a:schemeClr val="tx1"/>
                </a:solidFill>
                <a:effectLst/>
                <a:latin typeface="+mn-lt"/>
                <a:ea typeface="+mn-ea"/>
                <a:cs typeface="+mn-cs"/>
              </a:rPr>
              <a:t>d.</a:t>
            </a:r>
          </a:p>
          <a:p>
            <a:pPr rtl="0" fontAlgn="base"/>
            <a:endParaRPr lang="en-US" sz="1200" b="0" i="0" kern="1200" dirty="0">
              <a:solidFill>
                <a:schemeClr val="tx1"/>
              </a:solidFill>
              <a:effectLst/>
              <a:latin typeface="+mn-lt"/>
              <a:ea typeface="+mn-ea"/>
              <a:cs typeface="+mn-cs"/>
            </a:endParaRPr>
          </a:p>
          <a:p>
            <a:pPr rtl="0" fontAlgn="base"/>
            <a:r>
              <a:rPr lang="en-US" sz="1200" b="0" i="0" kern="1200" dirty="0">
                <a:solidFill>
                  <a:schemeClr val="tx1"/>
                </a:solidFill>
                <a:effectLst/>
                <a:latin typeface="+mn-lt"/>
                <a:ea typeface="+mn-ea"/>
                <a:cs typeface="+mn-cs"/>
              </a:rPr>
              <a:t>You may wish to insert an image of the certificate here.</a:t>
            </a:r>
          </a:p>
        </p:txBody>
      </p:sp>
      <p:sp>
        <p:nvSpPr>
          <p:cNvPr id="4" name="Slide Number Placeholder 3"/>
          <p:cNvSpPr>
            <a:spLocks noGrp="1"/>
          </p:cNvSpPr>
          <p:nvPr>
            <p:ph type="sldNum" sz="quarter" idx="5"/>
          </p:nvPr>
        </p:nvSpPr>
        <p:spPr/>
        <p:txBody>
          <a:bodyPr/>
          <a:lstStyle/>
          <a:p>
            <a:fld id="{447B8CF6-C2C2-924C-96EF-0C0C9E05FEB2}" type="slidenum">
              <a:rPr lang="en-US" smtClean="0"/>
              <a:t>7</a:t>
            </a:fld>
            <a:endParaRPr lang="en-US"/>
          </a:p>
        </p:txBody>
      </p:sp>
    </p:spTree>
    <p:extLst>
      <p:ext uri="{BB962C8B-B14F-4D97-AF65-F5344CB8AC3E}">
        <p14:creationId xmlns:p14="http://schemas.microsoft.com/office/powerpoint/2010/main" val="19150402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You may wish to play a video or song during clean up time Link on </a:t>
            </a:r>
            <a:r>
              <a:rPr lang="en-US" sz="1200" b="0" i="0" u="none" strike="noStrike" kern="1200" dirty="0" err="1">
                <a:solidFill>
                  <a:schemeClr val="tx1"/>
                </a:solidFill>
                <a:effectLst/>
                <a:latin typeface="+mn-lt"/>
                <a:ea typeface="+mn-ea"/>
                <a:cs typeface="+mn-cs"/>
              </a:rPr>
              <a:t>GoNoodle</a:t>
            </a:r>
            <a:r>
              <a:rPr lang="en-US" sz="1200" b="0" i="0" u="none" strike="noStrike" kern="1200" dirty="0">
                <a:solidFill>
                  <a:schemeClr val="tx1"/>
                </a:solidFill>
                <a:effectLst/>
                <a:latin typeface="+mn-lt"/>
                <a:ea typeface="+mn-ea"/>
                <a:cs typeface="+mn-cs"/>
              </a:rPr>
              <a:t>:  https://family.gonoodle.com/activities/clean-up.  Link on YouTube Kids:  https://www.youtubekids.com/watch?v=ZJFk87ZsHn0 . Link on </a:t>
            </a:r>
            <a:r>
              <a:rPr lang="en-US" sz="1200" b="0" i="0" u="none" strike="noStrike" kern="1200" dirty="0" err="1">
                <a:solidFill>
                  <a:schemeClr val="tx1"/>
                </a:solidFill>
                <a:effectLst/>
                <a:latin typeface="+mn-lt"/>
                <a:ea typeface="+mn-ea"/>
                <a:cs typeface="+mn-cs"/>
              </a:rPr>
              <a:t>Youtube</a:t>
            </a:r>
            <a:r>
              <a:rPr lang="en-US" sz="1200" b="0" i="0" u="none" strike="noStrike" kern="1200" dirty="0">
                <a:solidFill>
                  <a:schemeClr val="tx1"/>
                </a:solidFill>
                <a:effectLst/>
                <a:latin typeface="+mn-lt"/>
                <a:ea typeface="+mn-ea"/>
                <a:cs typeface="+mn-cs"/>
              </a:rPr>
              <a:t>:  https://youtu.be/ZJFk87ZsHn0</a:t>
            </a:r>
            <a:endParaRPr lang="en-US" dirty="0"/>
          </a:p>
        </p:txBody>
      </p:sp>
      <p:sp>
        <p:nvSpPr>
          <p:cNvPr id="4" name="Slide Number Placeholder 3"/>
          <p:cNvSpPr>
            <a:spLocks noGrp="1"/>
          </p:cNvSpPr>
          <p:nvPr>
            <p:ph type="sldNum" sz="quarter" idx="5"/>
          </p:nvPr>
        </p:nvSpPr>
        <p:spPr/>
        <p:txBody>
          <a:bodyPr/>
          <a:lstStyle/>
          <a:p>
            <a:fld id="{447B8CF6-C2C2-924C-96EF-0C0C9E05FEB2}" type="slidenum">
              <a:rPr lang="en-US" smtClean="0"/>
              <a:t>8</a:t>
            </a:fld>
            <a:endParaRPr lang="en-US"/>
          </a:p>
        </p:txBody>
      </p:sp>
    </p:spTree>
    <p:extLst>
      <p:ext uri="{BB962C8B-B14F-4D97-AF65-F5344CB8AC3E}">
        <p14:creationId xmlns:p14="http://schemas.microsoft.com/office/powerpoint/2010/main" val="30552752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47B8CF6-C2C2-924C-96EF-0C0C9E05FEB2}" type="slidenum">
              <a:rPr lang="en-US" smtClean="0"/>
              <a:t>9</a:t>
            </a:fld>
            <a:endParaRPr lang="en-US"/>
          </a:p>
        </p:txBody>
      </p:sp>
    </p:spTree>
    <p:extLst>
      <p:ext uri="{BB962C8B-B14F-4D97-AF65-F5344CB8AC3E}">
        <p14:creationId xmlns:p14="http://schemas.microsoft.com/office/powerpoint/2010/main" val="428471325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13.jpe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14.jpe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jpeg"/><Relationship Id="rId1" Type="http://schemas.openxmlformats.org/officeDocument/2006/relationships/slideMaster" Target="../slideMasters/slideMaster1.xml"/><Relationship Id="rId4" Type="http://schemas.openxmlformats.org/officeDocument/2006/relationships/image" Target="../media/image17.emf"/></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jpeg"/><Relationship Id="rId1" Type="http://schemas.openxmlformats.org/officeDocument/2006/relationships/slideMaster" Target="../slideMasters/slideMaster1.xml"/><Relationship Id="rId6" Type="http://schemas.openxmlformats.org/officeDocument/2006/relationships/image" Target="../media/image22.emf"/><Relationship Id="rId5" Type="http://schemas.openxmlformats.org/officeDocument/2006/relationships/image" Target="../media/image21.emf"/><Relationship Id="rId4" Type="http://schemas.openxmlformats.org/officeDocument/2006/relationships/image" Target="../media/image20.emf"/></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Master" Target="../slideMasters/slideMaster1.xml"/><Relationship Id="rId5" Type="http://schemas.openxmlformats.org/officeDocument/2006/relationships/image" Target="../media/image22.emf"/><Relationship Id="rId4" Type="http://schemas.openxmlformats.org/officeDocument/2006/relationships/image" Target="../media/image21.emf"/></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19.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20.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2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3.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5.jpeg"/><Relationship Id="rId1" Type="http://schemas.openxmlformats.org/officeDocument/2006/relationships/slideMaster" Target="../slideMasters/slideMaster1.xml"/><Relationship Id="rId4" Type="http://schemas.openxmlformats.org/officeDocument/2006/relationships/image" Target="../media/image26.emf"/></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27.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29.jpe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0.emf"/><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an-FIRST Title 1">
    <p:spTree>
      <p:nvGrpSpPr>
        <p:cNvPr id="1" name=""/>
        <p:cNvGrpSpPr/>
        <p:nvPr/>
      </p:nvGrpSpPr>
      <p:grpSpPr>
        <a:xfrm>
          <a:off x="0" y="0"/>
          <a:ext cx="0" cy="0"/>
          <a:chOff x="0" y="0"/>
          <a:chExt cx="0" cy="0"/>
        </a:xfrm>
      </p:grpSpPr>
      <p:pic>
        <p:nvPicPr>
          <p:cNvPr id="8" name="Picture 7" descr="A group of people posing for the camera&#10;&#10;Description automatically generated">
            <a:extLst>
              <a:ext uri="{FF2B5EF4-FFF2-40B4-BE49-F238E27FC236}">
                <a16:creationId xmlns:a16="http://schemas.microsoft.com/office/drawing/2014/main" id="{AE46A625-A699-8146-B1EC-AD3911BAB555}"/>
              </a:ext>
            </a:extLst>
          </p:cNvPr>
          <p:cNvPicPr>
            <a:picLocks noChangeAspect="1"/>
          </p:cNvPicPr>
          <p:nvPr userDrawn="1"/>
        </p:nvPicPr>
        <p:blipFill>
          <a:blip r:embed="rId2"/>
          <a:stretch>
            <a:fillRect/>
          </a:stretch>
        </p:blipFill>
        <p:spPr>
          <a:xfrm>
            <a:off x="743" y="0"/>
            <a:ext cx="9142514" cy="6859116"/>
          </a:xfrm>
          <a:prstGeom prst="rect">
            <a:avLst/>
          </a:prstGeom>
        </p:spPr>
      </p:pic>
      <p:sp>
        <p:nvSpPr>
          <p:cNvPr id="9" name="Title 1">
            <a:extLst>
              <a:ext uri="{FF2B5EF4-FFF2-40B4-BE49-F238E27FC236}">
                <a16:creationId xmlns:a16="http://schemas.microsoft.com/office/drawing/2014/main" id="{6B40931E-F848-744F-AAEC-C6A784CC2C80}"/>
              </a:ext>
            </a:extLst>
          </p:cNvPr>
          <p:cNvSpPr>
            <a:spLocks noGrp="1"/>
          </p:cNvSpPr>
          <p:nvPr>
            <p:ph type="ctrTitle" hasCustomPrompt="1"/>
          </p:nvPr>
        </p:nvSpPr>
        <p:spPr>
          <a:xfrm>
            <a:off x="607624" y="2853387"/>
            <a:ext cx="7928753" cy="971671"/>
          </a:xfrm>
        </p:spPr>
        <p:txBody>
          <a:bodyPr anchor="b">
            <a:normAutofit/>
          </a:bodyPr>
          <a:lstStyle>
            <a:lvl1pPr algn="ctr">
              <a:defRPr sz="5500" b="1" spc="300">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1pPr>
          </a:lstStyle>
          <a:p>
            <a:r>
              <a:rPr lang="en-US"/>
              <a:t>TITLE GOES HERE</a:t>
            </a:r>
          </a:p>
        </p:txBody>
      </p:sp>
      <p:sp>
        <p:nvSpPr>
          <p:cNvPr id="10" name="Subtitle 2">
            <a:extLst>
              <a:ext uri="{FF2B5EF4-FFF2-40B4-BE49-F238E27FC236}">
                <a16:creationId xmlns:a16="http://schemas.microsoft.com/office/drawing/2014/main" id="{5C1C95D6-CF94-094E-BD9B-E69883FD91E0}"/>
              </a:ext>
            </a:extLst>
          </p:cNvPr>
          <p:cNvSpPr>
            <a:spLocks noGrp="1"/>
          </p:cNvSpPr>
          <p:nvPr>
            <p:ph type="subTitle" idx="1" hasCustomPrompt="1"/>
          </p:nvPr>
        </p:nvSpPr>
        <p:spPr>
          <a:xfrm>
            <a:off x="607624" y="3917133"/>
            <a:ext cx="7928753" cy="541338"/>
          </a:xfrm>
        </p:spPr>
        <p:txBody>
          <a:bodyPr>
            <a:normAutofit/>
          </a:bodyPr>
          <a:lstStyle>
            <a:lvl1pPr marL="0" indent="0" algn="ctr">
              <a:buNone/>
              <a:defRPr sz="3000" spc="3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 TITLE GOES HERE</a:t>
            </a:r>
          </a:p>
        </p:txBody>
      </p:sp>
      <p:pic>
        <p:nvPicPr>
          <p:cNvPr id="13" name="Picture 12">
            <a:extLst>
              <a:ext uri="{FF2B5EF4-FFF2-40B4-BE49-F238E27FC236}">
                <a16:creationId xmlns:a16="http://schemas.microsoft.com/office/drawing/2014/main" id="{04BCF919-0AF9-334A-8B22-BFD6EB0DE7C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07624" y="5539497"/>
            <a:ext cx="7928752" cy="914857"/>
          </a:xfrm>
          <a:prstGeom prst="rect">
            <a:avLst/>
          </a:prstGeom>
        </p:spPr>
      </p:pic>
    </p:spTree>
    <p:extLst>
      <p:ext uri="{BB962C8B-B14F-4D97-AF65-F5344CB8AC3E}">
        <p14:creationId xmlns:p14="http://schemas.microsoft.com/office/powerpoint/2010/main" val="36148591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an-FIRST Split 2">
    <p:spTree>
      <p:nvGrpSpPr>
        <p:cNvPr id="1" name=""/>
        <p:cNvGrpSpPr/>
        <p:nvPr/>
      </p:nvGrpSpPr>
      <p:grpSpPr>
        <a:xfrm>
          <a:off x="0" y="0"/>
          <a:ext cx="0" cy="0"/>
          <a:chOff x="0" y="0"/>
          <a:chExt cx="0" cy="0"/>
        </a:xfrm>
      </p:grpSpPr>
      <p:pic>
        <p:nvPicPr>
          <p:cNvPr id="8" name="Picture 7" descr="A close up of a sign&#10;&#10;Description automatically generated">
            <a:extLst>
              <a:ext uri="{FF2B5EF4-FFF2-40B4-BE49-F238E27FC236}">
                <a16:creationId xmlns:a16="http://schemas.microsoft.com/office/drawing/2014/main" id="{CF133794-7BC6-324D-8B72-27AAB5DB141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631631" y="6360269"/>
            <a:ext cx="1304089" cy="393809"/>
          </a:xfrm>
          <a:prstGeom prst="rect">
            <a:avLst/>
          </a:prstGeom>
        </p:spPr>
      </p:pic>
      <p:cxnSp>
        <p:nvCxnSpPr>
          <p:cNvPr id="9" name="Straight Connector 8">
            <a:extLst>
              <a:ext uri="{FF2B5EF4-FFF2-40B4-BE49-F238E27FC236}">
                <a16:creationId xmlns:a16="http://schemas.microsoft.com/office/drawing/2014/main" id="{004CE824-15F4-F944-A272-8CB72996C9FE}"/>
              </a:ext>
            </a:extLst>
          </p:cNvPr>
          <p:cNvCxnSpPr>
            <a:cxnSpLocks/>
          </p:cNvCxnSpPr>
          <p:nvPr userDrawn="1"/>
        </p:nvCxnSpPr>
        <p:spPr>
          <a:xfrm>
            <a:off x="4315919" y="6233945"/>
            <a:ext cx="4619801"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4" name="Picture 3" descr="A person looking at the camera&#10;&#10;Description automatically generated">
            <a:extLst>
              <a:ext uri="{FF2B5EF4-FFF2-40B4-BE49-F238E27FC236}">
                <a16:creationId xmlns:a16="http://schemas.microsoft.com/office/drawing/2014/main" id="{6EAB375D-E9AC-F74F-9547-C4E3B1C07DC7}"/>
              </a:ext>
            </a:extLst>
          </p:cNvPr>
          <p:cNvPicPr>
            <a:picLocks noChangeAspect="1"/>
          </p:cNvPicPr>
          <p:nvPr userDrawn="1"/>
        </p:nvPicPr>
        <p:blipFill>
          <a:blip r:embed="rId3"/>
          <a:stretch>
            <a:fillRect/>
          </a:stretch>
        </p:blipFill>
        <p:spPr>
          <a:xfrm>
            <a:off x="0" y="0"/>
            <a:ext cx="4132613" cy="6858000"/>
          </a:xfrm>
          <a:prstGeom prst="rect">
            <a:avLst/>
          </a:prstGeom>
        </p:spPr>
      </p:pic>
      <p:sp>
        <p:nvSpPr>
          <p:cNvPr id="13" name="Text Placeholder 14">
            <a:extLst>
              <a:ext uri="{FF2B5EF4-FFF2-40B4-BE49-F238E27FC236}">
                <a16:creationId xmlns:a16="http://schemas.microsoft.com/office/drawing/2014/main" id="{5783DE5F-FA27-C947-8F3B-D58816221EBE}"/>
              </a:ext>
            </a:extLst>
          </p:cNvPr>
          <p:cNvSpPr>
            <a:spLocks noGrp="1"/>
          </p:cNvSpPr>
          <p:nvPr>
            <p:ph type="body" sz="quarter" idx="14"/>
          </p:nvPr>
        </p:nvSpPr>
        <p:spPr>
          <a:xfrm>
            <a:off x="4543425" y="1909763"/>
            <a:ext cx="4171950" cy="4106862"/>
          </a:xfrm>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itle Placeholder 1">
            <a:extLst>
              <a:ext uri="{FF2B5EF4-FFF2-40B4-BE49-F238E27FC236}">
                <a16:creationId xmlns:a16="http://schemas.microsoft.com/office/drawing/2014/main" id="{A8D2D575-FED2-7A4B-9D93-E1A5AF56636F}"/>
              </a:ext>
            </a:extLst>
          </p:cNvPr>
          <p:cNvSpPr>
            <a:spLocks noGrp="1"/>
          </p:cNvSpPr>
          <p:nvPr>
            <p:ph type="title" hasCustomPrompt="1"/>
          </p:nvPr>
        </p:nvSpPr>
        <p:spPr>
          <a:xfrm>
            <a:off x="4543425" y="365127"/>
            <a:ext cx="4171950" cy="762634"/>
          </a:xfrm>
          <a:prstGeom prst="rect">
            <a:avLst/>
          </a:prstGeom>
        </p:spPr>
        <p:txBody>
          <a:bodyPr vert="horz" lIns="91440" tIns="45720" rIns="91440" bIns="45720" rtlCol="0" anchor="ctr">
            <a:normAutofit/>
          </a:bodyPr>
          <a:lstStyle>
            <a:lvl1pPr>
              <a:defRPr sz="3800"/>
            </a:lvl1pPr>
          </a:lstStyle>
          <a:p>
            <a:r>
              <a:rPr lang="en-US"/>
              <a:t>Click to Add Title</a:t>
            </a:r>
          </a:p>
        </p:txBody>
      </p:sp>
      <p:sp>
        <p:nvSpPr>
          <p:cNvPr id="15" name="Text Placeholder 12">
            <a:extLst>
              <a:ext uri="{FF2B5EF4-FFF2-40B4-BE49-F238E27FC236}">
                <a16:creationId xmlns:a16="http://schemas.microsoft.com/office/drawing/2014/main" id="{0FA5253B-966D-5740-8D64-97195692D6EC}"/>
              </a:ext>
            </a:extLst>
          </p:cNvPr>
          <p:cNvSpPr>
            <a:spLocks noGrp="1"/>
          </p:cNvSpPr>
          <p:nvPr>
            <p:ph type="body" sz="quarter" idx="13" hasCustomPrompt="1"/>
          </p:nvPr>
        </p:nvSpPr>
        <p:spPr>
          <a:xfrm>
            <a:off x="4543425" y="1198880"/>
            <a:ext cx="4171950" cy="508000"/>
          </a:xfrm>
        </p:spPr>
        <p:txBody>
          <a:bodyPr>
            <a:normAutofit/>
          </a:bodyPr>
          <a:lstStyle>
            <a:lvl1pPr marL="0" indent="0">
              <a:buNone/>
              <a:defRPr sz="2400">
                <a:solidFill>
                  <a:schemeClr val="bg2">
                    <a:lumMod val="25000"/>
                  </a:schemeClr>
                </a:solidFill>
              </a:defRPr>
            </a:lvl1pPr>
          </a:lstStyle>
          <a:p>
            <a:pPr lvl="0"/>
            <a:r>
              <a:rPr lang="en-US"/>
              <a:t>Click to Add Sub Title</a:t>
            </a:r>
          </a:p>
        </p:txBody>
      </p:sp>
    </p:spTree>
    <p:extLst>
      <p:ext uri="{BB962C8B-B14F-4D97-AF65-F5344CB8AC3E}">
        <p14:creationId xmlns:p14="http://schemas.microsoft.com/office/powerpoint/2010/main" val="2088793698"/>
      </p:ext>
    </p:extLst>
  </p:cSld>
  <p:clrMapOvr>
    <a:masterClrMapping/>
  </p:clrMapOvr>
  <p:extLst>
    <p:ext uri="{DCECCB84-F9BA-43D5-87BE-67443E8EF086}">
      <p15:sldGuideLst xmlns:p15="http://schemas.microsoft.com/office/powerpoint/2012/main">
        <p15:guide id="1" orient="horz" pos="4176">
          <p15:clr>
            <a:srgbClr val="FBAE40"/>
          </p15:clr>
        </p15:guide>
        <p15:guide id="2">
          <p15:clr>
            <a:srgbClr val="FBAE40"/>
          </p15:clr>
        </p15:guide>
        <p15:guide id="3" pos="120">
          <p15:clr>
            <a:srgbClr val="FBAE40"/>
          </p15:clr>
        </p15:guide>
        <p15:guide id="4" pos="5760" userDrawn="1">
          <p15:clr>
            <a:srgbClr val="FBAE40"/>
          </p15:clr>
        </p15:guide>
        <p15:guide id="5" pos="56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an-FIRST + Programs Split 1">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a:xfrm>
            <a:off x="8689517" y="6559918"/>
            <a:ext cx="357055" cy="209912"/>
          </a:xfrm>
        </p:spPr>
        <p:txBody>
          <a:bodyPr/>
          <a:lstStyle>
            <a:lvl1pPr>
              <a:defRPr>
                <a:latin typeface="Helvetica Neue" panose="02000503000000020004" pitchFamily="2" charset="0"/>
                <a:ea typeface="Helvetica Neue" panose="02000503000000020004" pitchFamily="2" charset="0"/>
                <a:cs typeface="Helvetica Neue" panose="02000503000000020004" pitchFamily="2" charset="0"/>
              </a:defRPr>
            </a:lvl1pPr>
          </a:lstStyle>
          <a:p>
            <a:fld id="{C53052E6-E16C-A04B-8192-1DB31D569F09}" type="slidenum">
              <a:rPr lang="en-US" smtClean="0"/>
              <a:pPr/>
              <a:t>‹#›</a:t>
            </a:fld>
            <a:endParaRPr lang="en-US"/>
          </a:p>
        </p:txBody>
      </p:sp>
      <p:pic>
        <p:nvPicPr>
          <p:cNvPr id="5" name="Picture 4" descr="A picture containing clock, meter&#10;&#10;Description automatically generated">
            <a:extLst>
              <a:ext uri="{FF2B5EF4-FFF2-40B4-BE49-F238E27FC236}">
                <a16:creationId xmlns:a16="http://schemas.microsoft.com/office/drawing/2014/main" id="{6DC5C20F-4E7E-1F44-A7B5-FB033F4C19A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655201" y="6193049"/>
            <a:ext cx="3172246" cy="550869"/>
          </a:xfrm>
          <a:prstGeom prst="rect">
            <a:avLst/>
          </a:prstGeom>
        </p:spPr>
      </p:pic>
      <p:pic>
        <p:nvPicPr>
          <p:cNvPr id="6" name="Picture 5" descr="A close up of a sign&#10;&#10;Description automatically generated">
            <a:extLst>
              <a:ext uri="{FF2B5EF4-FFF2-40B4-BE49-F238E27FC236}">
                <a16:creationId xmlns:a16="http://schemas.microsoft.com/office/drawing/2014/main" id="{7C951008-42F2-FA43-9D7A-E483A2C16E9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31011" y="6360269"/>
            <a:ext cx="1304089" cy="393809"/>
          </a:xfrm>
          <a:prstGeom prst="rect">
            <a:avLst/>
          </a:prstGeom>
        </p:spPr>
      </p:pic>
      <p:cxnSp>
        <p:nvCxnSpPr>
          <p:cNvPr id="10" name="Straight Connector 9">
            <a:extLst>
              <a:ext uri="{FF2B5EF4-FFF2-40B4-BE49-F238E27FC236}">
                <a16:creationId xmlns:a16="http://schemas.microsoft.com/office/drawing/2014/main" id="{1F88133D-D111-5543-9141-17DBD179BE23}"/>
              </a:ext>
            </a:extLst>
          </p:cNvPr>
          <p:cNvCxnSpPr>
            <a:cxnSpLocks/>
          </p:cNvCxnSpPr>
          <p:nvPr userDrawn="1"/>
        </p:nvCxnSpPr>
        <p:spPr>
          <a:xfrm>
            <a:off x="180799" y="6233945"/>
            <a:ext cx="1373681"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4" name="Picture 3" descr="A group of people sitting at a table with a computer&#10;&#10;Description automatically generated">
            <a:extLst>
              <a:ext uri="{FF2B5EF4-FFF2-40B4-BE49-F238E27FC236}">
                <a16:creationId xmlns:a16="http://schemas.microsoft.com/office/drawing/2014/main" id="{E054C8D7-8B56-5144-8673-F8E05FFA647D}"/>
              </a:ext>
            </a:extLst>
          </p:cNvPr>
          <p:cNvPicPr>
            <a:picLocks noChangeAspect="1"/>
          </p:cNvPicPr>
          <p:nvPr userDrawn="1"/>
        </p:nvPicPr>
        <p:blipFill>
          <a:blip r:embed="rId4"/>
          <a:stretch>
            <a:fillRect/>
          </a:stretch>
        </p:blipFill>
        <p:spPr>
          <a:xfrm>
            <a:off x="5047548" y="0"/>
            <a:ext cx="4132613" cy="6858000"/>
          </a:xfrm>
          <a:prstGeom prst="rect">
            <a:avLst/>
          </a:prstGeom>
        </p:spPr>
      </p:pic>
      <p:sp>
        <p:nvSpPr>
          <p:cNvPr id="14" name="Text Placeholder 14">
            <a:extLst>
              <a:ext uri="{FF2B5EF4-FFF2-40B4-BE49-F238E27FC236}">
                <a16:creationId xmlns:a16="http://schemas.microsoft.com/office/drawing/2014/main" id="{D624270F-D211-8945-B722-3DCD4A3D2CA3}"/>
              </a:ext>
            </a:extLst>
          </p:cNvPr>
          <p:cNvSpPr>
            <a:spLocks noGrp="1"/>
          </p:cNvSpPr>
          <p:nvPr>
            <p:ph type="body" sz="quarter" idx="14"/>
          </p:nvPr>
        </p:nvSpPr>
        <p:spPr>
          <a:xfrm>
            <a:off x="409575" y="1909763"/>
            <a:ext cx="4171950" cy="4106862"/>
          </a:xfrm>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itle Placeholder 1">
            <a:extLst>
              <a:ext uri="{FF2B5EF4-FFF2-40B4-BE49-F238E27FC236}">
                <a16:creationId xmlns:a16="http://schemas.microsoft.com/office/drawing/2014/main" id="{187118A1-AF1D-E749-93B2-605B63A6ADE8}"/>
              </a:ext>
            </a:extLst>
          </p:cNvPr>
          <p:cNvSpPr>
            <a:spLocks noGrp="1"/>
          </p:cNvSpPr>
          <p:nvPr>
            <p:ph type="title" hasCustomPrompt="1"/>
          </p:nvPr>
        </p:nvSpPr>
        <p:spPr>
          <a:xfrm>
            <a:off x="409575" y="365127"/>
            <a:ext cx="4171950" cy="762634"/>
          </a:xfrm>
          <a:prstGeom prst="rect">
            <a:avLst/>
          </a:prstGeom>
        </p:spPr>
        <p:txBody>
          <a:bodyPr vert="horz" lIns="91440" tIns="45720" rIns="91440" bIns="45720" rtlCol="0" anchor="ctr">
            <a:normAutofit/>
          </a:bodyPr>
          <a:lstStyle>
            <a:lvl1pPr>
              <a:defRPr sz="3800"/>
            </a:lvl1pPr>
          </a:lstStyle>
          <a:p>
            <a:r>
              <a:rPr lang="en-US"/>
              <a:t>Click to Add Title</a:t>
            </a:r>
          </a:p>
        </p:txBody>
      </p:sp>
      <p:sp>
        <p:nvSpPr>
          <p:cNvPr id="16" name="Text Placeholder 12">
            <a:extLst>
              <a:ext uri="{FF2B5EF4-FFF2-40B4-BE49-F238E27FC236}">
                <a16:creationId xmlns:a16="http://schemas.microsoft.com/office/drawing/2014/main" id="{E130E79E-11D8-4242-869F-F180954F907B}"/>
              </a:ext>
            </a:extLst>
          </p:cNvPr>
          <p:cNvSpPr>
            <a:spLocks noGrp="1"/>
          </p:cNvSpPr>
          <p:nvPr>
            <p:ph type="body" sz="quarter" idx="13" hasCustomPrompt="1"/>
          </p:nvPr>
        </p:nvSpPr>
        <p:spPr>
          <a:xfrm>
            <a:off x="409575" y="1198880"/>
            <a:ext cx="4171950" cy="508000"/>
          </a:xfrm>
        </p:spPr>
        <p:txBody>
          <a:bodyPr>
            <a:normAutofit/>
          </a:bodyPr>
          <a:lstStyle>
            <a:lvl1pPr marL="0" indent="0">
              <a:buNone/>
              <a:defRPr sz="2400">
                <a:solidFill>
                  <a:schemeClr val="bg2">
                    <a:lumMod val="25000"/>
                  </a:schemeClr>
                </a:solidFill>
              </a:defRPr>
            </a:lvl1pPr>
          </a:lstStyle>
          <a:p>
            <a:pPr lvl="0"/>
            <a:r>
              <a:rPr lang="en-US"/>
              <a:t>Click to Add Sub Title</a:t>
            </a:r>
          </a:p>
        </p:txBody>
      </p:sp>
    </p:spTree>
    <p:extLst>
      <p:ext uri="{BB962C8B-B14F-4D97-AF65-F5344CB8AC3E}">
        <p14:creationId xmlns:p14="http://schemas.microsoft.com/office/powerpoint/2010/main" val="2334202626"/>
      </p:ext>
    </p:extLst>
  </p:cSld>
  <p:clrMapOvr>
    <a:masterClrMapping/>
  </p:clrMapOvr>
  <p:extLst>
    <p:ext uri="{DCECCB84-F9BA-43D5-87BE-67443E8EF086}">
      <p15:sldGuideLst xmlns:p15="http://schemas.microsoft.com/office/powerpoint/2012/main">
        <p15:guide id="1" orient="horz" pos="4248">
          <p15:clr>
            <a:srgbClr val="FBAE40"/>
          </p15:clr>
        </p15:guide>
        <p15:guide id="2" pos="56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an-FIRST + Programs Split 2">
    <p:spTree>
      <p:nvGrpSpPr>
        <p:cNvPr id="1" name=""/>
        <p:cNvGrpSpPr/>
        <p:nvPr/>
      </p:nvGrpSpPr>
      <p:grpSpPr>
        <a:xfrm>
          <a:off x="0" y="0"/>
          <a:ext cx="0" cy="0"/>
          <a:chOff x="0" y="0"/>
          <a:chExt cx="0" cy="0"/>
        </a:xfrm>
      </p:grpSpPr>
      <p:pic>
        <p:nvPicPr>
          <p:cNvPr id="5" name="Picture 4" descr="A picture containing clock, meter&#10;&#10;Description automatically generated">
            <a:extLst>
              <a:ext uri="{FF2B5EF4-FFF2-40B4-BE49-F238E27FC236}">
                <a16:creationId xmlns:a16="http://schemas.microsoft.com/office/drawing/2014/main" id="{6DC5C20F-4E7E-1F44-A7B5-FB033F4C19A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800481" y="6193049"/>
            <a:ext cx="3172246" cy="550869"/>
          </a:xfrm>
          <a:prstGeom prst="rect">
            <a:avLst/>
          </a:prstGeom>
        </p:spPr>
      </p:pic>
      <p:pic>
        <p:nvPicPr>
          <p:cNvPr id="6" name="Picture 5" descr="A close up of a sign&#10;&#10;Description automatically generated">
            <a:extLst>
              <a:ext uri="{FF2B5EF4-FFF2-40B4-BE49-F238E27FC236}">
                <a16:creationId xmlns:a16="http://schemas.microsoft.com/office/drawing/2014/main" id="{7C951008-42F2-FA43-9D7A-E483A2C16E9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276291" y="6360269"/>
            <a:ext cx="1304089" cy="393809"/>
          </a:xfrm>
          <a:prstGeom prst="rect">
            <a:avLst/>
          </a:prstGeom>
        </p:spPr>
      </p:pic>
      <p:cxnSp>
        <p:nvCxnSpPr>
          <p:cNvPr id="10" name="Straight Connector 9">
            <a:extLst>
              <a:ext uri="{FF2B5EF4-FFF2-40B4-BE49-F238E27FC236}">
                <a16:creationId xmlns:a16="http://schemas.microsoft.com/office/drawing/2014/main" id="{1F88133D-D111-5543-9141-17DBD179BE23}"/>
              </a:ext>
            </a:extLst>
          </p:cNvPr>
          <p:cNvCxnSpPr>
            <a:cxnSpLocks/>
          </p:cNvCxnSpPr>
          <p:nvPr userDrawn="1"/>
        </p:nvCxnSpPr>
        <p:spPr>
          <a:xfrm>
            <a:off x="4326079" y="6233945"/>
            <a:ext cx="1373681"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3" name="Picture 2" descr="A picture containing person, man, boy, child&#10;&#10;Description automatically generated">
            <a:extLst>
              <a:ext uri="{FF2B5EF4-FFF2-40B4-BE49-F238E27FC236}">
                <a16:creationId xmlns:a16="http://schemas.microsoft.com/office/drawing/2014/main" id="{FE8B0E00-B69A-C44F-8C68-EADD8546F9F0}"/>
              </a:ext>
            </a:extLst>
          </p:cNvPr>
          <p:cNvPicPr>
            <a:picLocks noChangeAspect="1"/>
          </p:cNvPicPr>
          <p:nvPr userDrawn="1"/>
        </p:nvPicPr>
        <p:blipFill>
          <a:blip r:embed="rId4"/>
          <a:stretch>
            <a:fillRect/>
          </a:stretch>
        </p:blipFill>
        <p:spPr>
          <a:xfrm>
            <a:off x="0" y="0"/>
            <a:ext cx="4132613" cy="6858000"/>
          </a:xfrm>
          <a:prstGeom prst="rect">
            <a:avLst/>
          </a:prstGeom>
        </p:spPr>
      </p:pic>
      <p:sp>
        <p:nvSpPr>
          <p:cNvPr id="9" name="Text Placeholder 14">
            <a:extLst>
              <a:ext uri="{FF2B5EF4-FFF2-40B4-BE49-F238E27FC236}">
                <a16:creationId xmlns:a16="http://schemas.microsoft.com/office/drawing/2014/main" id="{3E82C88F-7666-274A-BDC2-114AC2227F8A}"/>
              </a:ext>
            </a:extLst>
          </p:cNvPr>
          <p:cNvSpPr>
            <a:spLocks noGrp="1"/>
          </p:cNvSpPr>
          <p:nvPr>
            <p:ph type="body" sz="quarter" idx="14"/>
          </p:nvPr>
        </p:nvSpPr>
        <p:spPr>
          <a:xfrm>
            <a:off x="4543425" y="1909763"/>
            <a:ext cx="4171950" cy="4106862"/>
          </a:xfrm>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itle Placeholder 1">
            <a:extLst>
              <a:ext uri="{FF2B5EF4-FFF2-40B4-BE49-F238E27FC236}">
                <a16:creationId xmlns:a16="http://schemas.microsoft.com/office/drawing/2014/main" id="{5B5AAF13-D01E-F44C-B49D-74EC4B6C4443}"/>
              </a:ext>
            </a:extLst>
          </p:cNvPr>
          <p:cNvSpPr>
            <a:spLocks noGrp="1"/>
          </p:cNvSpPr>
          <p:nvPr>
            <p:ph type="title" hasCustomPrompt="1"/>
          </p:nvPr>
        </p:nvSpPr>
        <p:spPr>
          <a:xfrm>
            <a:off x="4543425" y="365127"/>
            <a:ext cx="4171950" cy="762634"/>
          </a:xfrm>
          <a:prstGeom prst="rect">
            <a:avLst/>
          </a:prstGeom>
        </p:spPr>
        <p:txBody>
          <a:bodyPr vert="horz" lIns="91440" tIns="45720" rIns="91440" bIns="45720" rtlCol="0" anchor="ctr">
            <a:normAutofit/>
          </a:bodyPr>
          <a:lstStyle>
            <a:lvl1pPr>
              <a:defRPr sz="3800"/>
            </a:lvl1pPr>
          </a:lstStyle>
          <a:p>
            <a:r>
              <a:rPr lang="en-US"/>
              <a:t>Click to Add Title</a:t>
            </a:r>
          </a:p>
        </p:txBody>
      </p:sp>
      <p:sp>
        <p:nvSpPr>
          <p:cNvPr id="12" name="Text Placeholder 12">
            <a:extLst>
              <a:ext uri="{FF2B5EF4-FFF2-40B4-BE49-F238E27FC236}">
                <a16:creationId xmlns:a16="http://schemas.microsoft.com/office/drawing/2014/main" id="{91125EE1-2060-344C-BF2E-99D1B900E241}"/>
              </a:ext>
            </a:extLst>
          </p:cNvPr>
          <p:cNvSpPr>
            <a:spLocks noGrp="1"/>
          </p:cNvSpPr>
          <p:nvPr>
            <p:ph type="body" sz="quarter" idx="13" hasCustomPrompt="1"/>
          </p:nvPr>
        </p:nvSpPr>
        <p:spPr>
          <a:xfrm>
            <a:off x="4543425" y="1198880"/>
            <a:ext cx="4171950" cy="508000"/>
          </a:xfrm>
        </p:spPr>
        <p:txBody>
          <a:bodyPr>
            <a:normAutofit/>
          </a:bodyPr>
          <a:lstStyle>
            <a:lvl1pPr marL="0" indent="0">
              <a:buNone/>
              <a:defRPr sz="2400">
                <a:solidFill>
                  <a:schemeClr val="bg2">
                    <a:lumMod val="25000"/>
                  </a:schemeClr>
                </a:solidFill>
              </a:defRPr>
            </a:lvl1pPr>
          </a:lstStyle>
          <a:p>
            <a:pPr lvl="0"/>
            <a:r>
              <a:rPr lang="en-US"/>
              <a:t>Click to Add Sub Title</a:t>
            </a:r>
          </a:p>
        </p:txBody>
      </p:sp>
    </p:spTree>
    <p:extLst>
      <p:ext uri="{BB962C8B-B14F-4D97-AF65-F5344CB8AC3E}">
        <p14:creationId xmlns:p14="http://schemas.microsoft.com/office/powerpoint/2010/main" val="1406931731"/>
      </p:ext>
    </p:extLst>
  </p:cSld>
  <p:clrMapOvr>
    <a:masterClrMapping/>
  </p:clrMapOvr>
  <p:extLst>
    <p:ext uri="{DCECCB84-F9BA-43D5-87BE-67443E8EF086}">
      <p15:sldGuideLst xmlns:p15="http://schemas.microsoft.com/office/powerpoint/2012/main">
        <p15:guide id="1" orient="horz" pos="4248">
          <p15:clr>
            <a:srgbClr val="FBAE40"/>
          </p15:clr>
        </p15:guide>
        <p15:guide id="2" pos="5640">
          <p15:clr>
            <a:srgbClr val="FBAE40"/>
          </p15:clr>
        </p15:guide>
        <p15:guide id="3" pos="2712"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FLL Title">
    <p:spTree>
      <p:nvGrpSpPr>
        <p:cNvPr id="1" name=""/>
        <p:cNvGrpSpPr/>
        <p:nvPr/>
      </p:nvGrpSpPr>
      <p:grpSpPr>
        <a:xfrm>
          <a:off x="0" y="0"/>
          <a:ext cx="0" cy="0"/>
          <a:chOff x="0" y="0"/>
          <a:chExt cx="0" cy="0"/>
        </a:xfrm>
      </p:grpSpPr>
      <p:pic>
        <p:nvPicPr>
          <p:cNvPr id="3" name="Picture 2" descr="A group of people sitting around a baseball hat&#10;&#10;Description automatically generated">
            <a:extLst>
              <a:ext uri="{FF2B5EF4-FFF2-40B4-BE49-F238E27FC236}">
                <a16:creationId xmlns:a16="http://schemas.microsoft.com/office/drawing/2014/main" id="{4A06F4B3-7F61-2C45-87F3-ACC074FD0A58}"/>
              </a:ext>
            </a:extLst>
          </p:cNvPr>
          <p:cNvPicPr>
            <a:picLocks noChangeAspect="1"/>
          </p:cNvPicPr>
          <p:nvPr userDrawn="1"/>
        </p:nvPicPr>
        <p:blipFill>
          <a:blip r:embed="rId2"/>
          <a:stretch>
            <a:fillRect/>
          </a:stretch>
        </p:blipFill>
        <p:spPr>
          <a:xfrm>
            <a:off x="1486" y="0"/>
            <a:ext cx="9141027" cy="6858000"/>
          </a:xfrm>
          <a:prstGeom prst="rect">
            <a:avLst/>
          </a:prstGeom>
        </p:spPr>
      </p:pic>
      <p:sp>
        <p:nvSpPr>
          <p:cNvPr id="9" name="Title 1">
            <a:extLst>
              <a:ext uri="{FF2B5EF4-FFF2-40B4-BE49-F238E27FC236}">
                <a16:creationId xmlns:a16="http://schemas.microsoft.com/office/drawing/2014/main" id="{6B40931E-F848-744F-AAEC-C6A784CC2C80}"/>
              </a:ext>
            </a:extLst>
          </p:cNvPr>
          <p:cNvSpPr>
            <a:spLocks noGrp="1"/>
          </p:cNvSpPr>
          <p:nvPr>
            <p:ph type="ctrTitle" hasCustomPrompt="1"/>
          </p:nvPr>
        </p:nvSpPr>
        <p:spPr>
          <a:xfrm>
            <a:off x="607624" y="2853387"/>
            <a:ext cx="7928753" cy="971671"/>
          </a:xfrm>
        </p:spPr>
        <p:txBody>
          <a:bodyPr anchor="b">
            <a:normAutofit/>
          </a:bodyPr>
          <a:lstStyle>
            <a:lvl1pPr algn="ctr">
              <a:defRPr sz="5500" b="1" spc="300">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1pPr>
          </a:lstStyle>
          <a:p>
            <a:r>
              <a:rPr lang="en-US"/>
              <a:t>TITLE GOES HERE</a:t>
            </a:r>
          </a:p>
        </p:txBody>
      </p:sp>
      <p:sp>
        <p:nvSpPr>
          <p:cNvPr id="10" name="Subtitle 2">
            <a:extLst>
              <a:ext uri="{FF2B5EF4-FFF2-40B4-BE49-F238E27FC236}">
                <a16:creationId xmlns:a16="http://schemas.microsoft.com/office/drawing/2014/main" id="{5C1C95D6-CF94-094E-BD9B-E69883FD91E0}"/>
              </a:ext>
            </a:extLst>
          </p:cNvPr>
          <p:cNvSpPr>
            <a:spLocks noGrp="1"/>
          </p:cNvSpPr>
          <p:nvPr>
            <p:ph type="subTitle" idx="1" hasCustomPrompt="1"/>
          </p:nvPr>
        </p:nvSpPr>
        <p:spPr>
          <a:xfrm>
            <a:off x="607624" y="3917133"/>
            <a:ext cx="7928753" cy="541338"/>
          </a:xfrm>
        </p:spPr>
        <p:txBody>
          <a:bodyPr>
            <a:normAutofit/>
          </a:bodyPr>
          <a:lstStyle>
            <a:lvl1pPr marL="0" indent="0" algn="ctr">
              <a:buNone/>
              <a:defRPr sz="3000" spc="3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 TITLE GOES HERE</a:t>
            </a:r>
          </a:p>
        </p:txBody>
      </p:sp>
      <p:pic>
        <p:nvPicPr>
          <p:cNvPr id="5" name="Picture 4">
            <a:extLst>
              <a:ext uri="{FF2B5EF4-FFF2-40B4-BE49-F238E27FC236}">
                <a16:creationId xmlns:a16="http://schemas.microsoft.com/office/drawing/2014/main" id="{4F3CB606-AFAA-AE40-874F-C071B9570B78}"/>
              </a:ext>
            </a:extLst>
          </p:cNvPr>
          <p:cNvPicPr>
            <a:picLocks noChangeAspect="1"/>
          </p:cNvPicPr>
          <p:nvPr userDrawn="1"/>
        </p:nvPicPr>
        <p:blipFill>
          <a:blip r:embed="rId3"/>
          <a:stretch>
            <a:fillRect/>
          </a:stretch>
        </p:blipFill>
        <p:spPr>
          <a:xfrm>
            <a:off x="3224530" y="5512080"/>
            <a:ext cx="2694941" cy="845857"/>
          </a:xfrm>
          <a:prstGeom prst="rect">
            <a:avLst/>
          </a:prstGeom>
        </p:spPr>
      </p:pic>
    </p:spTree>
    <p:extLst>
      <p:ext uri="{BB962C8B-B14F-4D97-AF65-F5344CB8AC3E}">
        <p14:creationId xmlns:p14="http://schemas.microsoft.com/office/powerpoint/2010/main" val="15002426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FLL Title + Divisions Title">
    <p:spTree>
      <p:nvGrpSpPr>
        <p:cNvPr id="1" name=""/>
        <p:cNvGrpSpPr/>
        <p:nvPr/>
      </p:nvGrpSpPr>
      <p:grpSpPr>
        <a:xfrm>
          <a:off x="0" y="0"/>
          <a:ext cx="0" cy="0"/>
          <a:chOff x="0" y="0"/>
          <a:chExt cx="0" cy="0"/>
        </a:xfrm>
      </p:grpSpPr>
      <p:pic>
        <p:nvPicPr>
          <p:cNvPr id="3" name="Picture 2" descr="A group of people sitting around a baseball hat&#10;&#10;Description automatically generated">
            <a:extLst>
              <a:ext uri="{FF2B5EF4-FFF2-40B4-BE49-F238E27FC236}">
                <a16:creationId xmlns:a16="http://schemas.microsoft.com/office/drawing/2014/main" id="{4A06F4B3-7F61-2C45-87F3-ACC074FD0A58}"/>
              </a:ext>
            </a:extLst>
          </p:cNvPr>
          <p:cNvPicPr>
            <a:picLocks noChangeAspect="1"/>
          </p:cNvPicPr>
          <p:nvPr userDrawn="1"/>
        </p:nvPicPr>
        <p:blipFill>
          <a:blip r:embed="rId2"/>
          <a:stretch>
            <a:fillRect/>
          </a:stretch>
        </p:blipFill>
        <p:spPr>
          <a:xfrm>
            <a:off x="1486" y="0"/>
            <a:ext cx="9141027" cy="6858000"/>
          </a:xfrm>
          <a:prstGeom prst="rect">
            <a:avLst/>
          </a:prstGeom>
        </p:spPr>
      </p:pic>
      <p:sp>
        <p:nvSpPr>
          <p:cNvPr id="9" name="Title 1">
            <a:extLst>
              <a:ext uri="{FF2B5EF4-FFF2-40B4-BE49-F238E27FC236}">
                <a16:creationId xmlns:a16="http://schemas.microsoft.com/office/drawing/2014/main" id="{6B40931E-F848-744F-AAEC-C6A784CC2C80}"/>
              </a:ext>
            </a:extLst>
          </p:cNvPr>
          <p:cNvSpPr>
            <a:spLocks noGrp="1"/>
          </p:cNvSpPr>
          <p:nvPr>
            <p:ph type="ctrTitle" hasCustomPrompt="1"/>
          </p:nvPr>
        </p:nvSpPr>
        <p:spPr>
          <a:xfrm>
            <a:off x="607624" y="2853387"/>
            <a:ext cx="7928753" cy="971671"/>
          </a:xfrm>
        </p:spPr>
        <p:txBody>
          <a:bodyPr anchor="b">
            <a:normAutofit/>
          </a:bodyPr>
          <a:lstStyle>
            <a:lvl1pPr algn="ctr">
              <a:defRPr sz="5500" b="1" spc="300">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1pPr>
          </a:lstStyle>
          <a:p>
            <a:r>
              <a:rPr lang="en-US"/>
              <a:t>TITLE GOES HERE</a:t>
            </a:r>
          </a:p>
        </p:txBody>
      </p:sp>
      <p:sp>
        <p:nvSpPr>
          <p:cNvPr id="10" name="Subtitle 2">
            <a:extLst>
              <a:ext uri="{FF2B5EF4-FFF2-40B4-BE49-F238E27FC236}">
                <a16:creationId xmlns:a16="http://schemas.microsoft.com/office/drawing/2014/main" id="{5C1C95D6-CF94-094E-BD9B-E69883FD91E0}"/>
              </a:ext>
            </a:extLst>
          </p:cNvPr>
          <p:cNvSpPr>
            <a:spLocks noGrp="1"/>
          </p:cNvSpPr>
          <p:nvPr>
            <p:ph type="subTitle" idx="1" hasCustomPrompt="1"/>
          </p:nvPr>
        </p:nvSpPr>
        <p:spPr>
          <a:xfrm>
            <a:off x="607624" y="3917133"/>
            <a:ext cx="7928753" cy="541338"/>
          </a:xfrm>
        </p:spPr>
        <p:txBody>
          <a:bodyPr>
            <a:normAutofit/>
          </a:bodyPr>
          <a:lstStyle>
            <a:lvl1pPr marL="0" indent="0" algn="ctr">
              <a:buNone/>
              <a:defRPr sz="3000" spc="3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 TITLE GOES HERE</a:t>
            </a:r>
          </a:p>
        </p:txBody>
      </p:sp>
      <p:pic>
        <p:nvPicPr>
          <p:cNvPr id="5" name="Picture 4">
            <a:extLst>
              <a:ext uri="{FF2B5EF4-FFF2-40B4-BE49-F238E27FC236}">
                <a16:creationId xmlns:a16="http://schemas.microsoft.com/office/drawing/2014/main" id="{4F3CB606-AFAA-AE40-874F-C071B9570B7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07624" y="5641630"/>
            <a:ext cx="2282190" cy="716307"/>
          </a:xfrm>
          <a:prstGeom prst="rect">
            <a:avLst/>
          </a:prstGeom>
        </p:spPr>
      </p:pic>
      <p:pic>
        <p:nvPicPr>
          <p:cNvPr id="6" name="Picture 5">
            <a:extLst>
              <a:ext uri="{FF2B5EF4-FFF2-40B4-BE49-F238E27FC236}">
                <a16:creationId xmlns:a16="http://schemas.microsoft.com/office/drawing/2014/main" id="{269F6F20-F848-DB40-8DA0-0987DC399D01}"/>
              </a:ext>
            </a:extLst>
          </p:cNvPr>
          <p:cNvPicPr>
            <a:picLocks noChangeAspect="1"/>
          </p:cNvPicPr>
          <p:nvPr userDrawn="1"/>
        </p:nvPicPr>
        <p:blipFill>
          <a:blip r:embed="rId4"/>
          <a:stretch>
            <a:fillRect/>
          </a:stretch>
        </p:blipFill>
        <p:spPr>
          <a:xfrm>
            <a:off x="4746193" y="5486454"/>
            <a:ext cx="3971087" cy="1052577"/>
          </a:xfrm>
          <a:prstGeom prst="rect">
            <a:avLst/>
          </a:prstGeom>
        </p:spPr>
      </p:pic>
    </p:spTree>
    <p:extLst>
      <p:ext uri="{BB962C8B-B14F-4D97-AF65-F5344CB8AC3E}">
        <p14:creationId xmlns:p14="http://schemas.microsoft.com/office/powerpoint/2010/main" val="3623693392"/>
      </p:ext>
    </p:extLst>
  </p:cSld>
  <p:clrMapOvr>
    <a:masterClrMapping/>
  </p:clrMapOvr>
  <p:extLst>
    <p:ext uri="{DCECCB84-F9BA-43D5-87BE-67443E8EF086}">
      <p15:sldGuideLst xmlns:p15="http://schemas.microsoft.com/office/powerpoint/2012/main">
        <p15:guide id="1" orient="horz" pos="3552" userDrawn="1">
          <p15:clr>
            <a:srgbClr val="FBAE40"/>
          </p15:clr>
        </p15:guide>
        <p15:guide id="2" pos="540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FLL Content Split">
    <p:spTree>
      <p:nvGrpSpPr>
        <p:cNvPr id="1" name=""/>
        <p:cNvGrpSpPr/>
        <p:nvPr/>
      </p:nvGrpSpPr>
      <p:grpSpPr>
        <a:xfrm>
          <a:off x="0" y="0"/>
          <a:ext cx="0" cy="0"/>
          <a:chOff x="0" y="0"/>
          <a:chExt cx="0" cy="0"/>
        </a:xfrm>
      </p:grpSpPr>
      <p:pic>
        <p:nvPicPr>
          <p:cNvPr id="4" name="Picture 3" descr="A girl sitting on a table&#10;&#10;Description automatically generated">
            <a:extLst>
              <a:ext uri="{FF2B5EF4-FFF2-40B4-BE49-F238E27FC236}">
                <a16:creationId xmlns:a16="http://schemas.microsoft.com/office/drawing/2014/main" id="{7C80CD5D-3A4C-C245-A099-FFB3D35CA45E}"/>
              </a:ext>
            </a:extLst>
          </p:cNvPr>
          <p:cNvPicPr>
            <a:picLocks noChangeAspect="1"/>
          </p:cNvPicPr>
          <p:nvPr userDrawn="1"/>
        </p:nvPicPr>
        <p:blipFill>
          <a:blip r:embed="rId2"/>
          <a:stretch>
            <a:fillRect/>
          </a:stretch>
        </p:blipFill>
        <p:spPr>
          <a:xfrm>
            <a:off x="5011387" y="0"/>
            <a:ext cx="4132613" cy="6858000"/>
          </a:xfrm>
          <a:prstGeom prst="rect">
            <a:avLst/>
          </a:prstGeom>
        </p:spPr>
      </p:pic>
      <p:cxnSp>
        <p:nvCxnSpPr>
          <p:cNvPr id="10" name="Straight Connector 9">
            <a:extLst>
              <a:ext uri="{FF2B5EF4-FFF2-40B4-BE49-F238E27FC236}">
                <a16:creationId xmlns:a16="http://schemas.microsoft.com/office/drawing/2014/main" id="{4C4F22EC-9664-A64A-9E1D-9B596EE72190}"/>
              </a:ext>
            </a:extLst>
          </p:cNvPr>
          <p:cNvCxnSpPr>
            <a:cxnSpLocks/>
          </p:cNvCxnSpPr>
          <p:nvPr userDrawn="1"/>
        </p:nvCxnSpPr>
        <p:spPr>
          <a:xfrm>
            <a:off x="180799" y="6159514"/>
            <a:ext cx="4628818"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071C7DCC-A3D2-5745-943D-BB500C27C7C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80799" y="6339274"/>
            <a:ext cx="1171634" cy="369145"/>
          </a:xfrm>
          <a:prstGeom prst="rect">
            <a:avLst/>
          </a:prstGeom>
        </p:spPr>
      </p:pic>
      <p:pic>
        <p:nvPicPr>
          <p:cNvPr id="15" name="Picture 14">
            <a:extLst>
              <a:ext uri="{FF2B5EF4-FFF2-40B4-BE49-F238E27FC236}">
                <a16:creationId xmlns:a16="http://schemas.microsoft.com/office/drawing/2014/main" id="{5474F916-BB50-8E4B-B980-844F0A5373AF}"/>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437919" y="6288708"/>
            <a:ext cx="567209" cy="450144"/>
          </a:xfrm>
          <a:prstGeom prst="rect">
            <a:avLst/>
          </a:prstGeom>
        </p:spPr>
      </p:pic>
      <p:pic>
        <p:nvPicPr>
          <p:cNvPr id="16" name="Picture 15">
            <a:extLst>
              <a:ext uri="{FF2B5EF4-FFF2-40B4-BE49-F238E27FC236}">
                <a16:creationId xmlns:a16="http://schemas.microsoft.com/office/drawing/2014/main" id="{B799BB98-B5D9-FD4D-A9B7-A46046DC3C67}"/>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4242775" y="6289812"/>
            <a:ext cx="566842" cy="449039"/>
          </a:xfrm>
          <a:prstGeom prst="rect">
            <a:avLst/>
          </a:prstGeom>
        </p:spPr>
      </p:pic>
      <p:pic>
        <p:nvPicPr>
          <p:cNvPr id="17" name="Picture 16">
            <a:extLst>
              <a:ext uri="{FF2B5EF4-FFF2-40B4-BE49-F238E27FC236}">
                <a16:creationId xmlns:a16="http://schemas.microsoft.com/office/drawing/2014/main" id="{488FD695-7368-F74F-A96C-1D6C2EB4799B}"/>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2633065" y="6289813"/>
            <a:ext cx="567208" cy="449039"/>
          </a:xfrm>
          <a:prstGeom prst="rect">
            <a:avLst/>
          </a:prstGeom>
        </p:spPr>
      </p:pic>
      <p:sp>
        <p:nvSpPr>
          <p:cNvPr id="18" name="Text Placeholder 14">
            <a:extLst>
              <a:ext uri="{FF2B5EF4-FFF2-40B4-BE49-F238E27FC236}">
                <a16:creationId xmlns:a16="http://schemas.microsoft.com/office/drawing/2014/main" id="{209ACF38-2E26-AD4A-85B8-9D81426E60CB}"/>
              </a:ext>
            </a:extLst>
          </p:cNvPr>
          <p:cNvSpPr>
            <a:spLocks noGrp="1"/>
          </p:cNvSpPr>
          <p:nvPr>
            <p:ph type="body" sz="quarter" idx="14"/>
          </p:nvPr>
        </p:nvSpPr>
        <p:spPr>
          <a:xfrm>
            <a:off x="409575" y="1909763"/>
            <a:ext cx="4171950" cy="4069983"/>
          </a:xfrm>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Title Placeholder 1">
            <a:extLst>
              <a:ext uri="{FF2B5EF4-FFF2-40B4-BE49-F238E27FC236}">
                <a16:creationId xmlns:a16="http://schemas.microsoft.com/office/drawing/2014/main" id="{35EBEBE3-32A2-3C42-B4C1-9DDFBAEDC241}"/>
              </a:ext>
            </a:extLst>
          </p:cNvPr>
          <p:cNvSpPr>
            <a:spLocks noGrp="1"/>
          </p:cNvSpPr>
          <p:nvPr>
            <p:ph type="title" hasCustomPrompt="1"/>
          </p:nvPr>
        </p:nvSpPr>
        <p:spPr>
          <a:xfrm>
            <a:off x="409575" y="365127"/>
            <a:ext cx="4171950" cy="762634"/>
          </a:xfrm>
          <a:prstGeom prst="rect">
            <a:avLst/>
          </a:prstGeom>
        </p:spPr>
        <p:txBody>
          <a:bodyPr vert="horz" lIns="91440" tIns="45720" rIns="91440" bIns="45720" rtlCol="0" anchor="ctr">
            <a:normAutofit/>
          </a:bodyPr>
          <a:lstStyle>
            <a:lvl1pPr>
              <a:defRPr sz="3800"/>
            </a:lvl1pPr>
          </a:lstStyle>
          <a:p>
            <a:r>
              <a:rPr lang="en-US"/>
              <a:t>Click to Add Title</a:t>
            </a:r>
          </a:p>
        </p:txBody>
      </p:sp>
      <p:sp>
        <p:nvSpPr>
          <p:cNvPr id="20" name="Text Placeholder 12">
            <a:extLst>
              <a:ext uri="{FF2B5EF4-FFF2-40B4-BE49-F238E27FC236}">
                <a16:creationId xmlns:a16="http://schemas.microsoft.com/office/drawing/2014/main" id="{5CDA0C67-0D8E-C541-A589-A6B786712E3C}"/>
              </a:ext>
            </a:extLst>
          </p:cNvPr>
          <p:cNvSpPr>
            <a:spLocks noGrp="1"/>
          </p:cNvSpPr>
          <p:nvPr>
            <p:ph type="body" sz="quarter" idx="13" hasCustomPrompt="1"/>
          </p:nvPr>
        </p:nvSpPr>
        <p:spPr>
          <a:xfrm>
            <a:off x="409575" y="1198880"/>
            <a:ext cx="4171950" cy="508000"/>
          </a:xfrm>
        </p:spPr>
        <p:txBody>
          <a:bodyPr>
            <a:normAutofit/>
          </a:bodyPr>
          <a:lstStyle>
            <a:lvl1pPr marL="0" indent="0">
              <a:buNone/>
              <a:defRPr sz="2400">
                <a:solidFill>
                  <a:schemeClr val="bg2">
                    <a:lumMod val="25000"/>
                  </a:schemeClr>
                </a:solidFill>
              </a:defRPr>
            </a:lvl1pPr>
          </a:lstStyle>
          <a:p>
            <a:pPr lvl="0"/>
            <a:r>
              <a:rPr lang="en-US"/>
              <a:t>Click to Add Sub Title</a:t>
            </a:r>
          </a:p>
        </p:txBody>
      </p:sp>
    </p:spTree>
    <p:extLst>
      <p:ext uri="{BB962C8B-B14F-4D97-AF65-F5344CB8AC3E}">
        <p14:creationId xmlns:p14="http://schemas.microsoft.com/office/powerpoint/2010/main" val="1204917711"/>
      </p:ext>
    </p:extLst>
  </p:cSld>
  <p:clrMapOvr>
    <a:masterClrMapping/>
  </p:clrMapOvr>
  <p:extLst>
    <p:ext uri="{DCECCB84-F9BA-43D5-87BE-67443E8EF086}">
      <p15:sldGuideLst xmlns:p15="http://schemas.microsoft.com/office/powerpoint/2012/main">
        <p15:guide id="1" orient="horz" pos="4176">
          <p15:clr>
            <a:srgbClr val="FBAE40"/>
          </p15:clr>
        </p15:guide>
        <p15:guide id="2">
          <p15:clr>
            <a:srgbClr val="FBAE40"/>
          </p15:clr>
        </p15:guide>
        <p15:guide id="3" pos="120">
          <p15:clr>
            <a:srgbClr val="FBAE40"/>
          </p15:clr>
        </p15:guide>
        <p15:guide id="4" pos="3144">
          <p15:clr>
            <a:srgbClr val="FBAE40"/>
          </p15:clr>
        </p15:guide>
        <p15:guide id="5" pos="3024">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FLL + Divisions Content">
    <p:spTree>
      <p:nvGrpSpPr>
        <p:cNvPr id="1" name=""/>
        <p:cNvGrpSpPr/>
        <p:nvPr/>
      </p:nvGrpSpPr>
      <p:grpSpPr>
        <a:xfrm>
          <a:off x="0" y="0"/>
          <a:ext cx="0" cy="0"/>
          <a:chOff x="0" y="0"/>
          <a:chExt cx="0" cy="0"/>
        </a:xfrm>
      </p:grpSpPr>
      <p:sp>
        <p:nvSpPr>
          <p:cNvPr id="16" name="Slide Number Placeholder 6">
            <a:extLst>
              <a:ext uri="{FF2B5EF4-FFF2-40B4-BE49-F238E27FC236}">
                <a16:creationId xmlns:a16="http://schemas.microsoft.com/office/drawing/2014/main" id="{74D5A213-B54C-7348-B25E-7F6F8FFC4C5E}"/>
              </a:ext>
            </a:extLst>
          </p:cNvPr>
          <p:cNvSpPr>
            <a:spLocks noGrp="1"/>
          </p:cNvSpPr>
          <p:nvPr>
            <p:ph type="sldNum" sz="quarter" idx="12"/>
          </p:nvPr>
        </p:nvSpPr>
        <p:spPr>
          <a:xfrm>
            <a:off x="8689517" y="6559918"/>
            <a:ext cx="357055" cy="209912"/>
          </a:xfrm>
        </p:spPr>
        <p:txBody>
          <a:bodyPr/>
          <a:lstStyle>
            <a:lvl1pPr>
              <a:defRPr>
                <a:latin typeface="Helvetica Neue" panose="02000503000000020004" pitchFamily="2" charset="0"/>
                <a:ea typeface="Helvetica Neue" panose="02000503000000020004" pitchFamily="2" charset="0"/>
                <a:cs typeface="Helvetica Neue" panose="02000503000000020004" pitchFamily="2" charset="0"/>
              </a:defRPr>
            </a:lvl1pPr>
          </a:lstStyle>
          <a:p>
            <a:fld id="{C53052E6-E16C-A04B-8192-1DB31D569F09}" type="slidenum">
              <a:rPr lang="en-US" smtClean="0"/>
              <a:pPr/>
              <a:t>‹#›</a:t>
            </a:fld>
            <a:endParaRPr lang="en-US"/>
          </a:p>
        </p:txBody>
      </p:sp>
      <p:cxnSp>
        <p:nvCxnSpPr>
          <p:cNvPr id="5" name="Straight Connector 4">
            <a:extLst>
              <a:ext uri="{FF2B5EF4-FFF2-40B4-BE49-F238E27FC236}">
                <a16:creationId xmlns:a16="http://schemas.microsoft.com/office/drawing/2014/main" id="{4123CD55-385C-5342-B8A4-11A44E4ABC0F}"/>
              </a:ext>
            </a:extLst>
          </p:cNvPr>
          <p:cNvCxnSpPr>
            <a:cxnSpLocks/>
          </p:cNvCxnSpPr>
          <p:nvPr userDrawn="1"/>
        </p:nvCxnSpPr>
        <p:spPr>
          <a:xfrm>
            <a:off x="180799" y="6159514"/>
            <a:ext cx="8772701"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96E3F1F0-7281-BB45-940C-7699D66DE8D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80799" y="6339274"/>
            <a:ext cx="1171634" cy="369145"/>
          </a:xfrm>
          <a:prstGeom prst="rect">
            <a:avLst/>
          </a:prstGeom>
        </p:spPr>
      </p:pic>
      <p:pic>
        <p:nvPicPr>
          <p:cNvPr id="7" name="Picture 6">
            <a:extLst>
              <a:ext uri="{FF2B5EF4-FFF2-40B4-BE49-F238E27FC236}">
                <a16:creationId xmlns:a16="http://schemas.microsoft.com/office/drawing/2014/main" id="{EA02194A-C2C7-D346-B573-EA1DEFD4BA3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329199" y="6288708"/>
            <a:ext cx="567209" cy="450144"/>
          </a:xfrm>
          <a:prstGeom prst="rect">
            <a:avLst/>
          </a:prstGeom>
        </p:spPr>
      </p:pic>
      <p:pic>
        <p:nvPicPr>
          <p:cNvPr id="10" name="Picture 9">
            <a:extLst>
              <a:ext uri="{FF2B5EF4-FFF2-40B4-BE49-F238E27FC236}">
                <a16:creationId xmlns:a16="http://schemas.microsoft.com/office/drawing/2014/main" id="{55D83CE0-34B8-7D40-AFBF-6AD24461EB0C}"/>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134055" y="6289812"/>
            <a:ext cx="566842" cy="449039"/>
          </a:xfrm>
          <a:prstGeom prst="rect">
            <a:avLst/>
          </a:prstGeom>
        </p:spPr>
      </p:pic>
      <p:pic>
        <p:nvPicPr>
          <p:cNvPr id="11" name="Picture 10">
            <a:extLst>
              <a:ext uri="{FF2B5EF4-FFF2-40B4-BE49-F238E27FC236}">
                <a16:creationId xmlns:a16="http://schemas.microsoft.com/office/drawing/2014/main" id="{A447F00E-80D8-5D4C-8E65-67C41ED58F4E}"/>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6524345" y="6289813"/>
            <a:ext cx="567208" cy="449039"/>
          </a:xfrm>
          <a:prstGeom prst="rect">
            <a:avLst/>
          </a:prstGeom>
        </p:spPr>
      </p:pic>
      <p:sp>
        <p:nvSpPr>
          <p:cNvPr id="12" name="Text Placeholder 14">
            <a:extLst>
              <a:ext uri="{FF2B5EF4-FFF2-40B4-BE49-F238E27FC236}">
                <a16:creationId xmlns:a16="http://schemas.microsoft.com/office/drawing/2014/main" id="{E2FECD85-B06E-0645-8F2F-1286F6E97A39}"/>
              </a:ext>
            </a:extLst>
          </p:cNvPr>
          <p:cNvSpPr>
            <a:spLocks noGrp="1"/>
          </p:cNvSpPr>
          <p:nvPr>
            <p:ph type="body" sz="quarter" idx="14"/>
          </p:nvPr>
        </p:nvSpPr>
        <p:spPr>
          <a:xfrm>
            <a:off x="628650" y="1909763"/>
            <a:ext cx="7886700" cy="4106862"/>
          </a:xfrm>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itle Placeholder 1">
            <a:extLst>
              <a:ext uri="{FF2B5EF4-FFF2-40B4-BE49-F238E27FC236}">
                <a16:creationId xmlns:a16="http://schemas.microsoft.com/office/drawing/2014/main" id="{45ECF86C-28F9-2C49-9A2E-EAAB44D8AB92}"/>
              </a:ext>
            </a:extLst>
          </p:cNvPr>
          <p:cNvSpPr>
            <a:spLocks noGrp="1"/>
          </p:cNvSpPr>
          <p:nvPr>
            <p:ph type="title"/>
          </p:nvPr>
        </p:nvSpPr>
        <p:spPr>
          <a:xfrm>
            <a:off x="628650" y="365127"/>
            <a:ext cx="7886700" cy="762634"/>
          </a:xfrm>
          <a:prstGeom prst="rect">
            <a:avLst/>
          </a:prstGeom>
        </p:spPr>
        <p:txBody>
          <a:bodyPr vert="horz" lIns="91440" tIns="45720" rIns="91440" bIns="45720" rtlCol="0" anchor="ctr">
            <a:normAutofit/>
          </a:bodyPr>
          <a:lstStyle/>
          <a:p>
            <a:r>
              <a:rPr lang="en-US"/>
              <a:t>Click to edit Master title style</a:t>
            </a:r>
          </a:p>
        </p:txBody>
      </p:sp>
      <p:sp>
        <p:nvSpPr>
          <p:cNvPr id="14" name="Text Placeholder 12">
            <a:extLst>
              <a:ext uri="{FF2B5EF4-FFF2-40B4-BE49-F238E27FC236}">
                <a16:creationId xmlns:a16="http://schemas.microsoft.com/office/drawing/2014/main" id="{9C00856B-D2C0-EE4A-B31E-4CA8A8334D43}"/>
              </a:ext>
            </a:extLst>
          </p:cNvPr>
          <p:cNvSpPr>
            <a:spLocks noGrp="1"/>
          </p:cNvSpPr>
          <p:nvPr>
            <p:ph type="body" sz="quarter" idx="13" hasCustomPrompt="1"/>
          </p:nvPr>
        </p:nvSpPr>
        <p:spPr>
          <a:xfrm>
            <a:off x="628650" y="1198880"/>
            <a:ext cx="7886700" cy="508000"/>
          </a:xfrm>
        </p:spPr>
        <p:txBody>
          <a:bodyPr>
            <a:normAutofit/>
          </a:bodyPr>
          <a:lstStyle>
            <a:lvl1pPr marL="0" indent="0">
              <a:buNone/>
              <a:defRPr sz="2800">
                <a:solidFill>
                  <a:schemeClr val="bg2">
                    <a:lumMod val="25000"/>
                  </a:schemeClr>
                </a:solidFill>
              </a:defRPr>
            </a:lvl1pPr>
          </a:lstStyle>
          <a:p>
            <a:pPr lvl="0"/>
            <a:r>
              <a:rPr lang="en-US"/>
              <a:t>Click to Add Sub Title</a:t>
            </a:r>
          </a:p>
        </p:txBody>
      </p:sp>
    </p:spTree>
    <p:extLst>
      <p:ext uri="{BB962C8B-B14F-4D97-AF65-F5344CB8AC3E}">
        <p14:creationId xmlns:p14="http://schemas.microsoft.com/office/powerpoint/2010/main" val="2586553534"/>
      </p:ext>
    </p:extLst>
  </p:cSld>
  <p:clrMapOvr>
    <a:masterClrMapping/>
  </p:clrMapOvr>
  <p:extLst>
    <p:ext uri="{DCECCB84-F9BA-43D5-87BE-67443E8EF086}">
      <p15:sldGuideLst xmlns:p15="http://schemas.microsoft.com/office/powerpoint/2012/main">
        <p15:guide id="1" orient="horz" pos="4176">
          <p15:clr>
            <a:srgbClr val="FBAE40"/>
          </p15:clr>
        </p15:guide>
        <p15:guide id="2" pos="564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FLL Discover Content">
    <p:spTree>
      <p:nvGrpSpPr>
        <p:cNvPr id="1" name=""/>
        <p:cNvGrpSpPr/>
        <p:nvPr/>
      </p:nvGrpSpPr>
      <p:grpSpPr>
        <a:xfrm>
          <a:off x="0" y="0"/>
          <a:ext cx="0" cy="0"/>
          <a:chOff x="0" y="0"/>
          <a:chExt cx="0" cy="0"/>
        </a:xfrm>
      </p:grpSpPr>
      <p:sp>
        <p:nvSpPr>
          <p:cNvPr id="16" name="Slide Number Placeholder 6">
            <a:extLst>
              <a:ext uri="{FF2B5EF4-FFF2-40B4-BE49-F238E27FC236}">
                <a16:creationId xmlns:a16="http://schemas.microsoft.com/office/drawing/2014/main" id="{74D5A213-B54C-7348-B25E-7F6F8FFC4C5E}"/>
              </a:ext>
            </a:extLst>
          </p:cNvPr>
          <p:cNvSpPr>
            <a:spLocks noGrp="1"/>
          </p:cNvSpPr>
          <p:nvPr>
            <p:ph type="sldNum" sz="quarter" idx="12"/>
          </p:nvPr>
        </p:nvSpPr>
        <p:spPr>
          <a:xfrm>
            <a:off x="8689517" y="6559918"/>
            <a:ext cx="357055" cy="209912"/>
          </a:xfrm>
        </p:spPr>
        <p:txBody>
          <a:bodyPr/>
          <a:lstStyle>
            <a:lvl1pPr>
              <a:defRPr>
                <a:latin typeface="Helvetica Neue" panose="02000503000000020004" pitchFamily="2" charset="0"/>
                <a:ea typeface="Helvetica Neue" panose="02000503000000020004" pitchFamily="2" charset="0"/>
                <a:cs typeface="Helvetica Neue" panose="02000503000000020004" pitchFamily="2" charset="0"/>
              </a:defRPr>
            </a:lvl1pPr>
          </a:lstStyle>
          <a:p>
            <a:fld id="{C53052E6-E16C-A04B-8192-1DB31D569F09}" type="slidenum">
              <a:rPr lang="en-US" smtClean="0"/>
              <a:pPr/>
              <a:t>‹#›</a:t>
            </a:fld>
            <a:endParaRPr lang="en-US"/>
          </a:p>
        </p:txBody>
      </p:sp>
      <p:cxnSp>
        <p:nvCxnSpPr>
          <p:cNvPr id="5" name="Straight Connector 4">
            <a:extLst>
              <a:ext uri="{FF2B5EF4-FFF2-40B4-BE49-F238E27FC236}">
                <a16:creationId xmlns:a16="http://schemas.microsoft.com/office/drawing/2014/main" id="{4123CD55-385C-5342-B8A4-11A44E4ABC0F}"/>
              </a:ext>
            </a:extLst>
          </p:cNvPr>
          <p:cNvCxnSpPr>
            <a:cxnSpLocks/>
          </p:cNvCxnSpPr>
          <p:nvPr userDrawn="1"/>
        </p:nvCxnSpPr>
        <p:spPr>
          <a:xfrm>
            <a:off x="180799" y="6159514"/>
            <a:ext cx="7622081"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96E3F1F0-7281-BB45-940C-7699D66DE8D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80799" y="6339274"/>
            <a:ext cx="1171634" cy="369145"/>
          </a:xfrm>
          <a:prstGeom prst="rect">
            <a:avLst/>
          </a:prstGeom>
        </p:spPr>
      </p:pic>
      <p:pic>
        <p:nvPicPr>
          <p:cNvPr id="8" name="Picture 7">
            <a:extLst>
              <a:ext uri="{FF2B5EF4-FFF2-40B4-BE49-F238E27FC236}">
                <a16:creationId xmlns:a16="http://schemas.microsoft.com/office/drawing/2014/main" id="{591D8A5E-035A-404B-BF58-7E6F26A15A2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113369" y="6289813"/>
            <a:ext cx="567208" cy="449039"/>
          </a:xfrm>
          <a:prstGeom prst="rect">
            <a:avLst/>
          </a:prstGeom>
        </p:spPr>
      </p:pic>
      <p:sp>
        <p:nvSpPr>
          <p:cNvPr id="9" name="Rectangle 8">
            <a:extLst>
              <a:ext uri="{FF2B5EF4-FFF2-40B4-BE49-F238E27FC236}">
                <a16:creationId xmlns:a16="http://schemas.microsoft.com/office/drawing/2014/main" id="{A702E0E6-D5D1-6942-A6EB-83707AEFA9CB}"/>
              </a:ext>
            </a:extLst>
          </p:cNvPr>
          <p:cNvSpPr/>
          <p:nvPr userDrawn="1"/>
        </p:nvSpPr>
        <p:spPr>
          <a:xfrm>
            <a:off x="7958361" y="6139370"/>
            <a:ext cx="878284" cy="45719"/>
          </a:xfrm>
          <a:prstGeom prst="rect">
            <a:avLst/>
          </a:prstGeom>
          <a:solidFill>
            <a:srgbClr val="662C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14">
            <a:extLst>
              <a:ext uri="{FF2B5EF4-FFF2-40B4-BE49-F238E27FC236}">
                <a16:creationId xmlns:a16="http://schemas.microsoft.com/office/drawing/2014/main" id="{7FC62050-E6BD-5B4A-BC22-93EAE91A75DB}"/>
              </a:ext>
            </a:extLst>
          </p:cNvPr>
          <p:cNvSpPr>
            <a:spLocks noGrp="1"/>
          </p:cNvSpPr>
          <p:nvPr>
            <p:ph type="body" sz="quarter" idx="14"/>
          </p:nvPr>
        </p:nvSpPr>
        <p:spPr>
          <a:xfrm>
            <a:off x="628650" y="1909763"/>
            <a:ext cx="7886700" cy="4106862"/>
          </a:xfrm>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itle Placeholder 1">
            <a:extLst>
              <a:ext uri="{FF2B5EF4-FFF2-40B4-BE49-F238E27FC236}">
                <a16:creationId xmlns:a16="http://schemas.microsoft.com/office/drawing/2014/main" id="{0FD8D974-B3E7-5D42-8C11-96FAB1B9CB93}"/>
              </a:ext>
            </a:extLst>
          </p:cNvPr>
          <p:cNvSpPr>
            <a:spLocks noGrp="1"/>
          </p:cNvSpPr>
          <p:nvPr>
            <p:ph type="title"/>
          </p:nvPr>
        </p:nvSpPr>
        <p:spPr>
          <a:xfrm>
            <a:off x="628650" y="365127"/>
            <a:ext cx="7886700" cy="762634"/>
          </a:xfrm>
          <a:prstGeom prst="rect">
            <a:avLst/>
          </a:prstGeom>
        </p:spPr>
        <p:txBody>
          <a:bodyPr vert="horz" lIns="91440" tIns="45720" rIns="91440" bIns="45720" rtlCol="0" anchor="ctr">
            <a:normAutofit/>
          </a:bodyPr>
          <a:lstStyle/>
          <a:p>
            <a:r>
              <a:rPr lang="en-US"/>
              <a:t>Click to edit Master title style</a:t>
            </a:r>
          </a:p>
        </p:txBody>
      </p:sp>
      <p:sp>
        <p:nvSpPr>
          <p:cNvPr id="14" name="Text Placeholder 12">
            <a:extLst>
              <a:ext uri="{FF2B5EF4-FFF2-40B4-BE49-F238E27FC236}">
                <a16:creationId xmlns:a16="http://schemas.microsoft.com/office/drawing/2014/main" id="{3745604E-7440-E54B-AC0F-287B8FA39199}"/>
              </a:ext>
            </a:extLst>
          </p:cNvPr>
          <p:cNvSpPr>
            <a:spLocks noGrp="1"/>
          </p:cNvSpPr>
          <p:nvPr>
            <p:ph type="body" sz="quarter" idx="13" hasCustomPrompt="1"/>
          </p:nvPr>
        </p:nvSpPr>
        <p:spPr>
          <a:xfrm>
            <a:off x="628650" y="1198880"/>
            <a:ext cx="7886700" cy="508000"/>
          </a:xfrm>
        </p:spPr>
        <p:txBody>
          <a:bodyPr>
            <a:normAutofit/>
          </a:bodyPr>
          <a:lstStyle>
            <a:lvl1pPr marL="0" indent="0">
              <a:buNone/>
              <a:defRPr sz="2800">
                <a:solidFill>
                  <a:schemeClr val="bg2">
                    <a:lumMod val="25000"/>
                  </a:schemeClr>
                </a:solidFill>
              </a:defRPr>
            </a:lvl1pPr>
          </a:lstStyle>
          <a:p>
            <a:pPr lvl="0"/>
            <a:r>
              <a:rPr lang="en-US"/>
              <a:t>Click to Add Sub Title</a:t>
            </a:r>
          </a:p>
        </p:txBody>
      </p:sp>
    </p:spTree>
    <p:extLst>
      <p:ext uri="{BB962C8B-B14F-4D97-AF65-F5344CB8AC3E}">
        <p14:creationId xmlns:p14="http://schemas.microsoft.com/office/powerpoint/2010/main" val="1379125180"/>
      </p:ext>
    </p:extLst>
  </p:cSld>
  <p:clrMapOvr>
    <a:masterClrMapping/>
  </p:clrMapOvr>
  <p:extLst>
    <p:ext uri="{DCECCB84-F9BA-43D5-87BE-67443E8EF086}">
      <p15:sldGuideLst xmlns:p15="http://schemas.microsoft.com/office/powerpoint/2012/main">
        <p15:guide id="1" orient="horz" pos="4176">
          <p15:clr>
            <a:srgbClr val="FBAE40"/>
          </p15:clr>
        </p15:guide>
        <p15:guide id="2" pos="56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FLL Explore Conten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0FF1096-3169-EE4B-8934-C3FB782637A7}"/>
              </a:ext>
            </a:extLst>
          </p:cNvPr>
          <p:cNvSpPr/>
          <p:nvPr userDrawn="1"/>
        </p:nvSpPr>
        <p:spPr>
          <a:xfrm>
            <a:off x="7958361" y="6139370"/>
            <a:ext cx="878284" cy="45719"/>
          </a:xfrm>
          <a:prstGeom prst="rect">
            <a:avLst/>
          </a:prstGeom>
          <a:solidFill>
            <a:srgbClr val="00A6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890C33C2-6CD3-9547-B7C0-310F735C716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113368" y="6288708"/>
            <a:ext cx="567209" cy="450144"/>
          </a:xfrm>
          <a:prstGeom prst="rect">
            <a:avLst/>
          </a:prstGeom>
        </p:spPr>
      </p:pic>
      <p:sp>
        <p:nvSpPr>
          <p:cNvPr id="16" name="Slide Number Placeholder 6">
            <a:extLst>
              <a:ext uri="{FF2B5EF4-FFF2-40B4-BE49-F238E27FC236}">
                <a16:creationId xmlns:a16="http://schemas.microsoft.com/office/drawing/2014/main" id="{74D5A213-B54C-7348-B25E-7F6F8FFC4C5E}"/>
              </a:ext>
            </a:extLst>
          </p:cNvPr>
          <p:cNvSpPr>
            <a:spLocks noGrp="1"/>
          </p:cNvSpPr>
          <p:nvPr>
            <p:ph type="sldNum" sz="quarter" idx="12"/>
          </p:nvPr>
        </p:nvSpPr>
        <p:spPr>
          <a:xfrm>
            <a:off x="8689517" y="6559918"/>
            <a:ext cx="357055" cy="209912"/>
          </a:xfrm>
        </p:spPr>
        <p:txBody>
          <a:bodyPr/>
          <a:lstStyle>
            <a:lvl1pPr>
              <a:defRPr>
                <a:latin typeface="Helvetica Neue" panose="02000503000000020004" pitchFamily="2" charset="0"/>
                <a:ea typeface="Helvetica Neue" panose="02000503000000020004" pitchFamily="2" charset="0"/>
                <a:cs typeface="Helvetica Neue" panose="02000503000000020004" pitchFamily="2" charset="0"/>
              </a:defRPr>
            </a:lvl1pPr>
          </a:lstStyle>
          <a:p>
            <a:fld id="{C53052E6-E16C-A04B-8192-1DB31D569F09}" type="slidenum">
              <a:rPr lang="en-US" smtClean="0"/>
              <a:pPr/>
              <a:t>‹#›</a:t>
            </a:fld>
            <a:endParaRPr lang="en-US"/>
          </a:p>
        </p:txBody>
      </p:sp>
      <p:cxnSp>
        <p:nvCxnSpPr>
          <p:cNvPr id="5" name="Straight Connector 4">
            <a:extLst>
              <a:ext uri="{FF2B5EF4-FFF2-40B4-BE49-F238E27FC236}">
                <a16:creationId xmlns:a16="http://schemas.microsoft.com/office/drawing/2014/main" id="{4123CD55-385C-5342-B8A4-11A44E4ABC0F}"/>
              </a:ext>
            </a:extLst>
          </p:cNvPr>
          <p:cNvCxnSpPr>
            <a:cxnSpLocks/>
          </p:cNvCxnSpPr>
          <p:nvPr userDrawn="1"/>
        </p:nvCxnSpPr>
        <p:spPr>
          <a:xfrm>
            <a:off x="180799" y="6159514"/>
            <a:ext cx="7622081"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96E3F1F0-7281-BB45-940C-7699D66DE8D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80799" y="6339274"/>
            <a:ext cx="1171634" cy="369145"/>
          </a:xfrm>
          <a:prstGeom prst="rect">
            <a:avLst/>
          </a:prstGeom>
        </p:spPr>
      </p:pic>
      <p:sp>
        <p:nvSpPr>
          <p:cNvPr id="13" name="Text Placeholder 14">
            <a:extLst>
              <a:ext uri="{FF2B5EF4-FFF2-40B4-BE49-F238E27FC236}">
                <a16:creationId xmlns:a16="http://schemas.microsoft.com/office/drawing/2014/main" id="{E86BD933-7ECD-DB44-A5D3-0CA3A0BC9477}"/>
              </a:ext>
            </a:extLst>
          </p:cNvPr>
          <p:cNvSpPr>
            <a:spLocks noGrp="1"/>
          </p:cNvSpPr>
          <p:nvPr>
            <p:ph type="body" sz="quarter" idx="14"/>
          </p:nvPr>
        </p:nvSpPr>
        <p:spPr>
          <a:xfrm>
            <a:off x="628650" y="1909763"/>
            <a:ext cx="7886700" cy="4106862"/>
          </a:xfrm>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itle Placeholder 1">
            <a:extLst>
              <a:ext uri="{FF2B5EF4-FFF2-40B4-BE49-F238E27FC236}">
                <a16:creationId xmlns:a16="http://schemas.microsoft.com/office/drawing/2014/main" id="{154C9013-0D60-994B-9DA0-2156E8F77415}"/>
              </a:ext>
            </a:extLst>
          </p:cNvPr>
          <p:cNvSpPr>
            <a:spLocks noGrp="1"/>
          </p:cNvSpPr>
          <p:nvPr>
            <p:ph type="title"/>
          </p:nvPr>
        </p:nvSpPr>
        <p:spPr>
          <a:xfrm>
            <a:off x="628650" y="365127"/>
            <a:ext cx="7886700" cy="762634"/>
          </a:xfrm>
          <a:prstGeom prst="rect">
            <a:avLst/>
          </a:prstGeom>
        </p:spPr>
        <p:txBody>
          <a:bodyPr vert="horz" lIns="91440" tIns="45720" rIns="91440" bIns="45720" rtlCol="0" anchor="ctr">
            <a:normAutofit/>
          </a:bodyPr>
          <a:lstStyle/>
          <a:p>
            <a:r>
              <a:rPr lang="en-US"/>
              <a:t>Click to edit Master title style</a:t>
            </a:r>
          </a:p>
        </p:txBody>
      </p:sp>
      <p:sp>
        <p:nvSpPr>
          <p:cNvPr id="15" name="Text Placeholder 12">
            <a:extLst>
              <a:ext uri="{FF2B5EF4-FFF2-40B4-BE49-F238E27FC236}">
                <a16:creationId xmlns:a16="http://schemas.microsoft.com/office/drawing/2014/main" id="{171F26ED-0509-D14C-96DF-C0C59D829CEF}"/>
              </a:ext>
            </a:extLst>
          </p:cNvPr>
          <p:cNvSpPr>
            <a:spLocks noGrp="1"/>
          </p:cNvSpPr>
          <p:nvPr>
            <p:ph type="body" sz="quarter" idx="13" hasCustomPrompt="1"/>
          </p:nvPr>
        </p:nvSpPr>
        <p:spPr>
          <a:xfrm>
            <a:off x="628650" y="1198880"/>
            <a:ext cx="7886700" cy="508000"/>
          </a:xfrm>
        </p:spPr>
        <p:txBody>
          <a:bodyPr>
            <a:normAutofit/>
          </a:bodyPr>
          <a:lstStyle>
            <a:lvl1pPr marL="0" indent="0">
              <a:buNone/>
              <a:defRPr sz="2800">
                <a:solidFill>
                  <a:schemeClr val="bg2">
                    <a:lumMod val="25000"/>
                  </a:schemeClr>
                </a:solidFill>
              </a:defRPr>
            </a:lvl1pPr>
          </a:lstStyle>
          <a:p>
            <a:pPr lvl="0"/>
            <a:r>
              <a:rPr lang="en-US"/>
              <a:t>Click to Add Sub Title</a:t>
            </a:r>
          </a:p>
        </p:txBody>
      </p:sp>
    </p:spTree>
    <p:extLst>
      <p:ext uri="{BB962C8B-B14F-4D97-AF65-F5344CB8AC3E}">
        <p14:creationId xmlns:p14="http://schemas.microsoft.com/office/powerpoint/2010/main" val="3028720161"/>
      </p:ext>
    </p:extLst>
  </p:cSld>
  <p:clrMapOvr>
    <a:masterClrMapping/>
  </p:clrMapOvr>
  <p:extLst>
    <p:ext uri="{DCECCB84-F9BA-43D5-87BE-67443E8EF086}">
      <p15:sldGuideLst xmlns:p15="http://schemas.microsoft.com/office/powerpoint/2012/main">
        <p15:guide id="1" orient="horz" pos="4176">
          <p15:clr>
            <a:srgbClr val="FBAE40"/>
          </p15:clr>
        </p15:guide>
        <p15:guide id="2" pos="56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FLL Challenge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D6D1B90-0E65-9F46-B5CA-31D21D7C3B70}"/>
              </a:ext>
            </a:extLst>
          </p:cNvPr>
          <p:cNvSpPr/>
          <p:nvPr userDrawn="1"/>
        </p:nvSpPr>
        <p:spPr>
          <a:xfrm>
            <a:off x="7958361" y="6139370"/>
            <a:ext cx="878284" cy="45719"/>
          </a:xfrm>
          <a:prstGeom prst="rect">
            <a:avLst/>
          </a:prstGeom>
          <a:solidFill>
            <a:srgbClr val="EE30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0B9876EC-A9F7-9F45-AE59-5ECBB1FC430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114082" y="6289812"/>
            <a:ext cx="566842" cy="449039"/>
          </a:xfrm>
          <a:prstGeom prst="rect">
            <a:avLst/>
          </a:prstGeom>
        </p:spPr>
      </p:pic>
      <p:sp>
        <p:nvSpPr>
          <p:cNvPr id="16" name="Slide Number Placeholder 6">
            <a:extLst>
              <a:ext uri="{FF2B5EF4-FFF2-40B4-BE49-F238E27FC236}">
                <a16:creationId xmlns:a16="http://schemas.microsoft.com/office/drawing/2014/main" id="{74D5A213-B54C-7348-B25E-7F6F8FFC4C5E}"/>
              </a:ext>
            </a:extLst>
          </p:cNvPr>
          <p:cNvSpPr>
            <a:spLocks noGrp="1"/>
          </p:cNvSpPr>
          <p:nvPr>
            <p:ph type="sldNum" sz="quarter" idx="12"/>
          </p:nvPr>
        </p:nvSpPr>
        <p:spPr>
          <a:xfrm>
            <a:off x="8689517" y="6559918"/>
            <a:ext cx="357055" cy="209912"/>
          </a:xfrm>
        </p:spPr>
        <p:txBody>
          <a:bodyPr/>
          <a:lstStyle>
            <a:lvl1pPr>
              <a:defRPr>
                <a:latin typeface="Helvetica Neue" panose="02000503000000020004" pitchFamily="2" charset="0"/>
                <a:ea typeface="Helvetica Neue" panose="02000503000000020004" pitchFamily="2" charset="0"/>
                <a:cs typeface="Helvetica Neue" panose="02000503000000020004" pitchFamily="2" charset="0"/>
              </a:defRPr>
            </a:lvl1pPr>
          </a:lstStyle>
          <a:p>
            <a:fld id="{C53052E6-E16C-A04B-8192-1DB31D569F09}" type="slidenum">
              <a:rPr lang="en-US" smtClean="0"/>
              <a:pPr/>
              <a:t>‹#›</a:t>
            </a:fld>
            <a:endParaRPr lang="en-US"/>
          </a:p>
        </p:txBody>
      </p:sp>
      <p:cxnSp>
        <p:nvCxnSpPr>
          <p:cNvPr id="5" name="Straight Connector 4">
            <a:extLst>
              <a:ext uri="{FF2B5EF4-FFF2-40B4-BE49-F238E27FC236}">
                <a16:creationId xmlns:a16="http://schemas.microsoft.com/office/drawing/2014/main" id="{4123CD55-385C-5342-B8A4-11A44E4ABC0F}"/>
              </a:ext>
            </a:extLst>
          </p:cNvPr>
          <p:cNvCxnSpPr>
            <a:cxnSpLocks/>
          </p:cNvCxnSpPr>
          <p:nvPr userDrawn="1"/>
        </p:nvCxnSpPr>
        <p:spPr>
          <a:xfrm>
            <a:off x="180799" y="6159514"/>
            <a:ext cx="7622081"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96E3F1F0-7281-BB45-940C-7699D66DE8D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80799" y="6339274"/>
            <a:ext cx="1171634" cy="369145"/>
          </a:xfrm>
          <a:prstGeom prst="rect">
            <a:avLst/>
          </a:prstGeom>
        </p:spPr>
      </p:pic>
      <p:sp>
        <p:nvSpPr>
          <p:cNvPr id="9" name="Text Placeholder 14">
            <a:extLst>
              <a:ext uri="{FF2B5EF4-FFF2-40B4-BE49-F238E27FC236}">
                <a16:creationId xmlns:a16="http://schemas.microsoft.com/office/drawing/2014/main" id="{32D004C9-1722-3C49-AA73-B0A2E47BECEF}"/>
              </a:ext>
            </a:extLst>
          </p:cNvPr>
          <p:cNvSpPr>
            <a:spLocks noGrp="1"/>
          </p:cNvSpPr>
          <p:nvPr>
            <p:ph type="body" sz="quarter" idx="14"/>
          </p:nvPr>
        </p:nvSpPr>
        <p:spPr>
          <a:xfrm>
            <a:off x="628650" y="1909763"/>
            <a:ext cx="7886700" cy="4106862"/>
          </a:xfrm>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a:extLst>
              <a:ext uri="{FF2B5EF4-FFF2-40B4-BE49-F238E27FC236}">
                <a16:creationId xmlns:a16="http://schemas.microsoft.com/office/drawing/2014/main" id="{F0294C1F-B68B-4946-B2C2-B402D357890C}"/>
              </a:ext>
            </a:extLst>
          </p:cNvPr>
          <p:cNvSpPr>
            <a:spLocks noGrp="1"/>
          </p:cNvSpPr>
          <p:nvPr>
            <p:ph type="title"/>
          </p:nvPr>
        </p:nvSpPr>
        <p:spPr>
          <a:xfrm>
            <a:off x="628650" y="365127"/>
            <a:ext cx="7886700" cy="762634"/>
          </a:xfrm>
          <a:prstGeom prst="rect">
            <a:avLst/>
          </a:prstGeom>
        </p:spPr>
        <p:txBody>
          <a:bodyPr vert="horz" lIns="91440" tIns="45720" rIns="91440" bIns="45720" rtlCol="0" anchor="ctr">
            <a:normAutofit/>
          </a:bodyPr>
          <a:lstStyle/>
          <a:p>
            <a:r>
              <a:rPr lang="en-US"/>
              <a:t>Click to edit Master title style</a:t>
            </a:r>
          </a:p>
        </p:txBody>
      </p:sp>
      <p:sp>
        <p:nvSpPr>
          <p:cNvPr id="13" name="Text Placeholder 12">
            <a:extLst>
              <a:ext uri="{FF2B5EF4-FFF2-40B4-BE49-F238E27FC236}">
                <a16:creationId xmlns:a16="http://schemas.microsoft.com/office/drawing/2014/main" id="{C596ABF9-6C2C-754C-9957-63121EA440F3}"/>
              </a:ext>
            </a:extLst>
          </p:cNvPr>
          <p:cNvSpPr>
            <a:spLocks noGrp="1"/>
          </p:cNvSpPr>
          <p:nvPr>
            <p:ph type="body" sz="quarter" idx="13" hasCustomPrompt="1"/>
          </p:nvPr>
        </p:nvSpPr>
        <p:spPr>
          <a:xfrm>
            <a:off x="628650" y="1198880"/>
            <a:ext cx="7886700" cy="508000"/>
          </a:xfrm>
        </p:spPr>
        <p:txBody>
          <a:bodyPr>
            <a:normAutofit/>
          </a:bodyPr>
          <a:lstStyle>
            <a:lvl1pPr marL="0" indent="0">
              <a:buNone/>
              <a:defRPr sz="2800">
                <a:solidFill>
                  <a:schemeClr val="bg2">
                    <a:lumMod val="25000"/>
                  </a:schemeClr>
                </a:solidFill>
              </a:defRPr>
            </a:lvl1pPr>
          </a:lstStyle>
          <a:p>
            <a:pPr lvl="0"/>
            <a:r>
              <a:rPr lang="en-US"/>
              <a:t>Click to Add Sub Title</a:t>
            </a:r>
          </a:p>
        </p:txBody>
      </p:sp>
    </p:spTree>
    <p:extLst>
      <p:ext uri="{BB962C8B-B14F-4D97-AF65-F5344CB8AC3E}">
        <p14:creationId xmlns:p14="http://schemas.microsoft.com/office/powerpoint/2010/main" val="104925573"/>
      </p:ext>
    </p:extLst>
  </p:cSld>
  <p:clrMapOvr>
    <a:masterClrMapping/>
  </p:clrMapOvr>
  <p:extLst>
    <p:ext uri="{DCECCB84-F9BA-43D5-87BE-67443E8EF086}">
      <p15:sldGuideLst xmlns:p15="http://schemas.microsoft.com/office/powerpoint/2012/main">
        <p15:guide id="1" orient="horz" pos="4176">
          <p15:clr>
            <a:srgbClr val="FBAE40"/>
          </p15:clr>
        </p15:guide>
        <p15:guide id="2" pos="56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an-FIRST Title 2">
    <p:spTree>
      <p:nvGrpSpPr>
        <p:cNvPr id="1" name=""/>
        <p:cNvGrpSpPr/>
        <p:nvPr/>
      </p:nvGrpSpPr>
      <p:grpSpPr>
        <a:xfrm>
          <a:off x="0" y="0"/>
          <a:ext cx="0" cy="0"/>
          <a:chOff x="0" y="0"/>
          <a:chExt cx="0" cy="0"/>
        </a:xfrm>
      </p:grpSpPr>
      <p:pic>
        <p:nvPicPr>
          <p:cNvPr id="3" name="Picture 2" descr="A group of people posing for the camera&#10;&#10;Description automatically generated">
            <a:extLst>
              <a:ext uri="{FF2B5EF4-FFF2-40B4-BE49-F238E27FC236}">
                <a16:creationId xmlns:a16="http://schemas.microsoft.com/office/drawing/2014/main" id="{F439B386-C6A8-8B40-AE60-3A1F71C51F44}"/>
              </a:ext>
            </a:extLst>
          </p:cNvPr>
          <p:cNvPicPr>
            <a:picLocks noChangeAspect="1"/>
          </p:cNvPicPr>
          <p:nvPr userDrawn="1"/>
        </p:nvPicPr>
        <p:blipFill>
          <a:blip r:embed="rId2"/>
          <a:stretch>
            <a:fillRect/>
          </a:stretch>
        </p:blipFill>
        <p:spPr>
          <a:xfrm>
            <a:off x="0" y="0"/>
            <a:ext cx="9144000" cy="6860230"/>
          </a:xfrm>
          <a:prstGeom prst="rect">
            <a:avLst/>
          </a:prstGeom>
        </p:spPr>
      </p:pic>
      <p:sp>
        <p:nvSpPr>
          <p:cNvPr id="9" name="Title 1">
            <a:extLst>
              <a:ext uri="{FF2B5EF4-FFF2-40B4-BE49-F238E27FC236}">
                <a16:creationId xmlns:a16="http://schemas.microsoft.com/office/drawing/2014/main" id="{6B40931E-F848-744F-AAEC-C6A784CC2C80}"/>
              </a:ext>
            </a:extLst>
          </p:cNvPr>
          <p:cNvSpPr>
            <a:spLocks noGrp="1"/>
          </p:cNvSpPr>
          <p:nvPr>
            <p:ph type="ctrTitle" hasCustomPrompt="1"/>
          </p:nvPr>
        </p:nvSpPr>
        <p:spPr>
          <a:xfrm>
            <a:off x="607624" y="2853387"/>
            <a:ext cx="7928753" cy="971671"/>
          </a:xfrm>
        </p:spPr>
        <p:txBody>
          <a:bodyPr anchor="b">
            <a:normAutofit/>
          </a:bodyPr>
          <a:lstStyle>
            <a:lvl1pPr algn="ctr">
              <a:defRPr sz="5500" b="1" spc="300">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1pPr>
          </a:lstStyle>
          <a:p>
            <a:r>
              <a:rPr lang="en-US"/>
              <a:t>TITLE GOES HERE</a:t>
            </a:r>
          </a:p>
        </p:txBody>
      </p:sp>
      <p:sp>
        <p:nvSpPr>
          <p:cNvPr id="10" name="Subtitle 2">
            <a:extLst>
              <a:ext uri="{FF2B5EF4-FFF2-40B4-BE49-F238E27FC236}">
                <a16:creationId xmlns:a16="http://schemas.microsoft.com/office/drawing/2014/main" id="{5C1C95D6-CF94-094E-BD9B-E69883FD91E0}"/>
              </a:ext>
            </a:extLst>
          </p:cNvPr>
          <p:cNvSpPr>
            <a:spLocks noGrp="1"/>
          </p:cNvSpPr>
          <p:nvPr>
            <p:ph type="subTitle" idx="1" hasCustomPrompt="1"/>
          </p:nvPr>
        </p:nvSpPr>
        <p:spPr>
          <a:xfrm>
            <a:off x="607624" y="3917133"/>
            <a:ext cx="7928753" cy="541338"/>
          </a:xfrm>
        </p:spPr>
        <p:txBody>
          <a:bodyPr>
            <a:normAutofit/>
          </a:bodyPr>
          <a:lstStyle>
            <a:lvl1pPr marL="0" indent="0" algn="ctr">
              <a:buNone/>
              <a:defRPr sz="3000" spc="3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 TITLE GOES HERE</a:t>
            </a:r>
          </a:p>
        </p:txBody>
      </p:sp>
      <p:pic>
        <p:nvPicPr>
          <p:cNvPr id="13" name="Picture 12">
            <a:extLst>
              <a:ext uri="{FF2B5EF4-FFF2-40B4-BE49-F238E27FC236}">
                <a16:creationId xmlns:a16="http://schemas.microsoft.com/office/drawing/2014/main" id="{04BCF919-0AF9-334A-8B22-BFD6EB0DE7C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07624" y="5539497"/>
            <a:ext cx="7928752" cy="914857"/>
          </a:xfrm>
          <a:prstGeom prst="rect">
            <a:avLst/>
          </a:prstGeom>
        </p:spPr>
      </p:pic>
    </p:spTree>
    <p:extLst>
      <p:ext uri="{BB962C8B-B14F-4D97-AF65-F5344CB8AC3E}">
        <p14:creationId xmlns:p14="http://schemas.microsoft.com/office/powerpoint/2010/main" val="32972960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FTC Title">
    <p:spTree>
      <p:nvGrpSpPr>
        <p:cNvPr id="1" name=""/>
        <p:cNvGrpSpPr/>
        <p:nvPr/>
      </p:nvGrpSpPr>
      <p:grpSpPr>
        <a:xfrm>
          <a:off x="0" y="0"/>
          <a:ext cx="0" cy="0"/>
          <a:chOff x="0" y="0"/>
          <a:chExt cx="0" cy="0"/>
        </a:xfrm>
      </p:grpSpPr>
      <p:pic>
        <p:nvPicPr>
          <p:cNvPr id="4" name="Picture 3" descr="A group of people standing in a room&#10;&#10;Description automatically generated">
            <a:extLst>
              <a:ext uri="{FF2B5EF4-FFF2-40B4-BE49-F238E27FC236}">
                <a16:creationId xmlns:a16="http://schemas.microsoft.com/office/drawing/2014/main" id="{AB96C312-9228-F146-9D4D-ED39000206FB}"/>
              </a:ext>
            </a:extLst>
          </p:cNvPr>
          <p:cNvPicPr>
            <a:picLocks noChangeAspect="1"/>
          </p:cNvPicPr>
          <p:nvPr userDrawn="1"/>
        </p:nvPicPr>
        <p:blipFill>
          <a:blip r:embed="rId2"/>
          <a:stretch>
            <a:fillRect/>
          </a:stretch>
        </p:blipFill>
        <p:spPr>
          <a:xfrm>
            <a:off x="1486" y="0"/>
            <a:ext cx="9141027" cy="6858000"/>
          </a:xfrm>
          <a:prstGeom prst="rect">
            <a:avLst/>
          </a:prstGeom>
        </p:spPr>
      </p:pic>
      <p:pic>
        <p:nvPicPr>
          <p:cNvPr id="11" name="Picture 10">
            <a:extLst>
              <a:ext uri="{FF2B5EF4-FFF2-40B4-BE49-F238E27FC236}">
                <a16:creationId xmlns:a16="http://schemas.microsoft.com/office/drawing/2014/main" id="{6FAC7D3B-293E-F844-ACC7-2EDE6C923403}"/>
              </a:ext>
            </a:extLst>
          </p:cNvPr>
          <p:cNvPicPr>
            <a:picLocks noChangeAspect="1"/>
          </p:cNvPicPr>
          <p:nvPr userDrawn="1"/>
        </p:nvPicPr>
        <p:blipFill>
          <a:blip r:embed="rId3"/>
          <a:stretch>
            <a:fillRect/>
          </a:stretch>
        </p:blipFill>
        <p:spPr>
          <a:xfrm>
            <a:off x="1549190" y="5184912"/>
            <a:ext cx="6045620" cy="1165041"/>
          </a:xfrm>
          <a:prstGeom prst="rect">
            <a:avLst/>
          </a:prstGeom>
        </p:spPr>
      </p:pic>
      <p:sp>
        <p:nvSpPr>
          <p:cNvPr id="9" name="Title 1">
            <a:extLst>
              <a:ext uri="{FF2B5EF4-FFF2-40B4-BE49-F238E27FC236}">
                <a16:creationId xmlns:a16="http://schemas.microsoft.com/office/drawing/2014/main" id="{6B40931E-F848-744F-AAEC-C6A784CC2C80}"/>
              </a:ext>
            </a:extLst>
          </p:cNvPr>
          <p:cNvSpPr>
            <a:spLocks noGrp="1"/>
          </p:cNvSpPr>
          <p:nvPr>
            <p:ph type="ctrTitle" hasCustomPrompt="1"/>
          </p:nvPr>
        </p:nvSpPr>
        <p:spPr>
          <a:xfrm>
            <a:off x="607624" y="2853387"/>
            <a:ext cx="7928753" cy="971671"/>
          </a:xfrm>
        </p:spPr>
        <p:txBody>
          <a:bodyPr anchor="b">
            <a:normAutofit/>
          </a:bodyPr>
          <a:lstStyle>
            <a:lvl1pPr algn="ctr">
              <a:defRPr sz="5500" b="1" spc="300">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1pPr>
          </a:lstStyle>
          <a:p>
            <a:r>
              <a:rPr lang="en-US"/>
              <a:t>TITLE GOES HERE</a:t>
            </a:r>
          </a:p>
        </p:txBody>
      </p:sp>
      <p:sp>
        <p:nvSpPr>
          <p:cNvPr id="10" name="Subtitle 2">
            <a:extLst>
              <a:ext uri="{FF2B5EF4-FFF2-40B4-BE49-F238E27FC236}">
                <a16:creationId xmlns:a16="http://schemas.microsoft.com/office/drawing/2014/main" id="{5C1C95D6-CF94-094E-BD9B-E69883FD91E0}"/>
              </a:ext>
            </a:extLst>
          </p:cNvPr>
          <p:cNvSpPr>
            <a:spLocks noGrp="1"/>
          </p:cNvSpPr>
          <p:nvPr>
            <p:ph type="subTitle" idx="1" hasCustomPrompt="1"/>
          </p:nvPr>
        </p:nvSpPr>
        <p:spPr>
          <a:xfrm>
            <a:off x="607624" y="3917133"/>
            <a:ext cx="7928753" cy="541338"/>
          </a:xfrm>
        </p:spPr>
        <p:txBody>
          <a:bodyPr>
            <a:normAutofit/>
          </a:bodyPr>
          <a:lstStyle>
            <a:lvl1pPr marL="0" indent="0" algn="ctr">
              <a:buNone/>
              <a:defRPr sz="3000" spc="3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 TITLE GOES HERE</a:t>
            </a:r>
          </a:p>
        </p:txBody>
      </p:sp>
    </p:spTree>
    <p:extLst>
      <p:ext uri="{BB962C8B-B14F-4D97-AF65-F5344CB8AC3E}">
        <p14:creationId xmlns:p14="http://schemas.microsoft.com/office/powerpoint/2010/main" val="36331959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TC Split Content">
    <p:spTree>
      <p:nvGrpSpPr>
        <p:cNvPr id="1" name=""/>
        <p:cNvGrpSpPr/>
        <p:nvPr/>
      </p:nvGrpSpPr>
      <p:grpSpPr>
        <a:xfrm>
          <a:off x="0" y="0"/>
          <a:ext cx="0" cy="0"/>
          <a:chOff x="0" y="0"/>
          <a:chExt cx="0" cy="0"/>
        </a:xfrm>
      </p:grpSpPr>
      <p:pic>
        <p:nvPicPr>
          <p:cNvPr id="7" name="Picture 6" descr="A group of people posing for the camera&#10;&#10;Description automatically generated">
            <a:extLst>
              <a:ext uri="{FF2B5EF4-FFF2-40B4-BE49-F238E27FC236}">
                <a16:creationId xmlns:a16="http://schemas.microsoft.com/office/drawing/2014/main" id="{BB86ADDC-C5CE-D145-9B24-4927989EDC10}"/>
              </a:ext>
            </a:extLst>
          </p:cNvPr>
          <p:cNvPicPr>
            <a:picLocks noChangeAspect="1"/>
          </p:cNvPicPr>
          <p:nvPr userDrawn="1"/>
        </p:nvPicPr>
        <p:blipFill>
          <a:blip r:embed="rId2"/>
          <a:stretch>
            <a:fillRect/>
          </a:stretch>
        </p:blipFill>
        <p:spPr>
          <a:xfrm>
            <a:off x="5011387" y="0"/>
            <a:ext cx="4132613" cy="6858000"/>
          </a:xfrm>
          <a:prstGeom prst="rect">
            <a:avLst/>
          </a:prstGeom>
        </p:spPr>
      </p:pic>
      <p:pic>
        <p:nvPicPr>
          <p:cNvPr id="8" name="Picture 7" descr="A close up of a sign&#10;&#10;Description automatically generated">
            <a:extLst>
              <a:ext uri="{FF2B5EF4-FFF2-40B4-BE49-F238E27FC236}">
                <a16:creationId xmlns:a16="http://schemas.microsoft.com/office/drawing/2014/main" id="{CF133794-7BC6-324D-8B72-27AAB5DB141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31011" y="6360269"/>
            <a:ext cx="1304089" cy="393809"/>
          </a:xfrm>
          <a:prstGeom prst="rect">
            <a:avLst/>
          </a:prstGeom>
        </p:spPr>
      </p:pic>
      <p:cxnSp>
        <p:nvCxnSpPr>
          <p:cNvPr id="9" name="Straight Connector 8">
            <a:extLst>
              <a:ext uri="{FF2B5EF4-FFF2-40B4-BE49-F238E27FC236}">
                <a16:creationId xmlns:a16="http://schemas.microsoft.com/office/drawing/2014/main" id="{004CE824-15F4-F944-A272-8CB72996C9FE}"/>
              </a:ext>
            </a:extLst>
          </p:cNvPr>
          <p:cNvCxnSpPr>
            <a:cxnSpLocks/>
          </p:cNvCxnSpPr>
          <p:nvPr userDrawn="1"/>
        </p:nvCxnSpPr>
        <p:spPr>
          <a:xfrm>
            <a:off x="180799" y="6233945"/>
            <a:ext cx="3497121"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CA7B5E5A-8C74-4F43-906F-1C9502959F76}"/>
              </a:ext>
            </a:extLst>
          </p:cNvPr>
          <p:cNvPicPr>
            <a:picLocks noChangeAspect="1"/>
          </p:cNvPicPr>
          <p:nvPr userDrawn="1"/>
        </p:nvPicPr>
        <p:blipFill>
          <a:blip r:embed="rId4"/>
          <a:stretch>
            <a:fillRect/>
          </a:stretch>
        </p:blipFill>
        <p:spPr>
          <a:xfrm>
            <a:off x="3932868" y="6370429"/>
            <a:ext cx="806850" cy="373906"/>
          </a:xfrm>
          <a:prstGeom prst="rect">
            <a:avLst/>
          </a:prstGeom>
        </p:spPr>
      </p:pic>
      <p:sp>
        <p:nvSpPr>
          <p:cNvPr id="6" name="Rectangle 5">
            <a:extLst>
              <a:ext uri="{FF2B5EF4-FFF2-40B4-BE49-F238E27FC236}">
                <a16:creationId xmlns:a16="http://schemas.microsoft.com/office/drawing/2014/main" id="{E508BDC1-04F1-E147-A19E-F0708D7C4AE0}"/>
              </a:ext>
            </a:extLst>
          </p:cNvPr>
          <p:cNvSpPr/>
          <p:nvPr userDrawn="1"/>
        </p:nvSpPr>
        <p:spPr>
          <a:xfrm>
            <a:off x="3857801" y="6216985"/>
            <a:ext cx="956984" cy="45719"/>
          </a:xfrm>
          <a:prstGeom prst="rect">
            <a:avLst/>
          </a:prstGeom>
          <a:solidFill>
            <a:srgbClr val="F57E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14">
            <a:extLst>
              <a:ext uri="{FF2B5EF4-FFF2-40B4-BE49-F238E27FC236}">
                <a16:creationId xmlns:a16="http://schemas.microsoft.com/office/drawing/2014/main" id="{9ED5DBD5-1D44-A349-997C-B8B186AF16A5}"/>
              </a:ext>
            </a:extLst>
          </p:cNvPr>
          <p:cNvSpPr>
            <a:spLocks noGrp="1"/>
          </p:cNvSpPr>
          <p:nvPr>
            <p:ph type="body" sz="quarter" idx="14"/>
          </p:nvPr>
        </p:nvSpPr>
        <p:spPr>
          <a:xfrm>
            <a:off x="409575" y="1909763"/>
            <a:ext cx="4171950" cy="4106862"/>
          </a:xfrm>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itle Placeholder 1">
            <a:extLst>
              <a:ext uri="{FF2B5EF4-FFF2-40B4-BE49-F238E27FC236}">
                <a16:creationId xmlns:a16="http://schemas.microsoft.com/office/drawing/2014/main" id="{CBD62BA6-9822-1742-8046-63189E63A29D}"/>
              </a:ext>
            </a:extLst>
          </p:cNvPr>
          <p:cNvSpPr>
            <a:spLocks noGrp="1"/>
          </p:cNvSpPr>
          <p:nvPr>
            <p:ph type="title" hasCustomPrompt="1"/>
          </p:nvPr>
        </p:nvSpPr>
        <p:spPr>
          <a:xfrm>
            <a:off x="409575" y="365127"/>
            <a:ext cx="4171950" cy="762634"/>
          </a:xfrm>
          <a:prstGeom prst="rect">
            <a:avLst/>
          </a:prstGeom>
        </p:spPr>
        <p:txBody>
          <a:bodyPr vert="horz" lIns="91440" tIns="45720" rIns="91440" bIns="45720" rtlCol="0" anchor="ctr">
            <a:normAutofit/>
          </a:bodyPr>
          <a:lstStyle>
            <a:lvl1pPr>
              <a:defRPr sz="3800"/>
            </a:lvl1pPr>
          </a:lstStyle>
          <a:p>
            <a:r>
              <a:rPr lang="en-US"/>
              <a:t>Click to Add Title</a:t>
            </a:r>
          </a:p>
        </p:txBody>
      </p:sp>
      <p:sp>
        <p:nvSpPr>
          <p:cNvPr id="17" name="Text Placeholder 12">
            <a:extLst>
              <a:ext uri="{FF2B5EF4-FFF2-40B4-BE49-F238E27FC236}">
                <a16:creationId xmlns:a16="http://schemas.microsoft.com/office/drawing/2014/main" id="{04E1C05B-7DEB-6B4A-B702-88ECD0BB368B}"/>
              </a:ext>
            </a:extLst>
          </p:cNvPr>
          <p:cNvSpPr>
            <a:spLocks noGrp="1"/>
          </p:cNvSpPr>
          <p:nvPr>
            <p:ph type="body" sz="quarter" idx="13" hasCustomPrompt="1"/>
          </p:nvPr>
        </p:nvSpPr>
        <p:spPr>
          <a:xfrm>
            <a:off x="409575" y="1198880"/>
            <a:ext cx="4171950" cy="508000"/>
          </a:xfrm>
        </p:spPr>
        <p:txBody>
          <a:bodyPr>
            <a:normAutofit/>
          </a:bodyPr>
          <a:lstStyle>
            <a:lvl1pPr marL="0" indent="0">
              <a:buNone/>
              <a:defRPr sz="2400">
                <a:solidFill>
                  <a:schemeClr val="bg2">
                    <a:lumMod val="25000"/>
                  </a:schemeClr>
                </a:solidFill>
              </a:defRPr>
            </a:lvl1pPr>
          </a:lstStyle>
          <a:p>
            <a:pPr lvl="0"/>
            <a:r>
              <a:rPr lang="en-US"/>
              <a:t>Click to Add Sub Title</a:t>
            </a:r>
          </a:p>
        </p:txBody>
      </p:sp>
    </p:spTree>
    <p:extLst>
      <p:ext uri="{BB962C8B-B14F-4D97-AF65-F5344CB8AC3E}">
        <p14:creationId xmlns:p14="http://schemas.microsoft.com/office/powerpoint/2010/main" val="4026505429"/>
      </p:ext>
    </p:extLst>
  </p:cSld>
  <p:clrMapOvr>
    <a:masterClrMapping/>
  </p:clrMapOvr>
  <p:extLst>
    <p:ext uri="{DCECCB84-F9BA-43D5-87BE-67443E8EF086}">
      <p15:sldGuideLst xmlns:p15="http://schemas.microsoft.com/office/powerpoint/2012/main">
        <p15:guide id="1" orient="horz" pos="4176">
          <p15:clr>
            <a:srgbClr val="FBAE40"/>
          </p15:clr>
        </p15:guide>
        <p15:guide id="2">
          <p15:clr>
            <a:srgbClr val="FBAE40"/>
          </p15:clr>
        </p15:guide>
        <p15:guide id="3" pos="120">
          <p15:clr>
            <a:srgbClr val="FBAE40"/>
          </p15:clr>
        </p15:guide>
        <p15:guide id="4" pos="3144">
          <p15:clr>
            <a:srgbClr val="FBAE40"/>
          </p15:clr>
        </p15:guide>
        <p15:guide id="5" pos="3024">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TC Content">
    <p:spTree>
      <p:nvGrpSpPr>
        <p:cNvPr id="1" name=""/>
        <p:cNvGrpSpPr/>
        <p:nvPr/>
      </p:nvGrpSpPr>
      <p:grpSpPr>
        <a:xfrm>
          <a:off x="0" y="0"/>
          <a:ext cx="0" cy="0"/>
          <a:chOff x="0" y="0"/>
          <a:chExt cx="0" cy="0"/>
        </a:xfrm>
      </p:grpSpPr>
      <p:pic>
        <p:nvPicPr>
          <p:cNvPr id="8" name="Picture 7" descr="A close up of a sign&#10;&#10;Description automatically generated">
            <a:extLst>
              <a:ext uri="{FF2B5EF4-FFF2-40B4-BE49-F238E27FC236}">
                <a16:creationId xmlns:a16="http://schemas.microsoft.com/office/drawing/2014/main" id="{CF133794-7BC6-324D-8B72-27AAB5DB141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31011" y="6360269"/>
            <a:ext cx="1304089" cy="393809"/>
          </a:xfrm>
          <a:prstGeom prst="rect">
            <a:avLst/>
          </a:prstGeom>
        </p:spPr>
      </p:pic>
      <p:cxnSp>
        <p:nvCxnSpPr>
          <p:cNvPr id="9" name="Straight Connector 8">
            <a:extLst>
              <a:ext uri="{FF2B5EF4-FFF2-40B4-BE49-F238E27FC236}">
                <a16:creationId xmlns:a16="http://schemas.microsoft.com/office/drawing/2014/main" id="{004CE824-15F4-F944-A272-8CB72996C9FE}"/>
              </a:ext>
            </a:extLst>
          </p:cNvPr>
          <p:cNvCxnSpPr>
            <a:cxnSpLocks/>
          </p:cNvCxnSpPr>
          <p:nvPr userDrawn="1"/>
        </p:nvCxnSpPr>
        <p:spPr>
          <a:xfrm>
            <a:off x="180799" y="6233945"/>
            <a:ext cx="7469681"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6" name="Slide Number Placeholder 6">
            <a:extLst>
              <a:ext uri="{FF2B5EF4-FFF2-40B4-BE49-F238E27FC236}">
                <a16:creationId xmlns:a16="http://schemas.microsoft.com/office/drawing/2014/main" id="{74D5A213-B54C-7348-B25E-7F6F8FFC4C5E}"/>
              </a:ext>
            </a:extLst>
          </p:cNvPr>
          <p:cNvSpPr>
            <a:spLocks noGrp="1"/>
          </p:cNvSpPr>
          <p:nvPr>
            <p:ph type="sldNum" sz="quarter" idx="12"/>
          </p:nvPr>
        </p:nvSpPr>
        <p:spPr>
          <a:xfrm>
            <a:off x="8689517" y="6559918"/>
            <a:ext cx="357055" cy="209912"/>
          </a:xfrm>
        </p:spPr>
        <p:txBody>
          <a:bodyPr/>
          <a:lstStyle>
            <a:lvl1pPr>
              <a:defRPr>
                <a:latin typeface="Helvetica Neue" panose="02000503000000020004" pitchFamily="2" charset="0"/>
                <a:ea typeface="Helvetica Neue" panose="02000503000000020004" pitchFamily="2" charset="0"/>
                <a:cs typeface="Helvetica Neue" panose="02000503000000020004" pitchFamily="2" charset="0"/>
              </a:defRPr>
            </a:lvl1pPr>
          </a:lstStyle>
          <a:p>
            <a:fld id="{C53052E6-E16C-A04B-8192-1DB31D569F09}" type="slidenum">
              <a:rPr lang="en-US" smtClean="0"/>
              <a:pPr/>
              <a:t>‹#›</a:t>
            </a:fld>
            <a:endParaRPr lang="en-US"/>
          </a:p>
        </p:txBody>
      </p:sp>
      <p:pic>
        <p:nvPicPr>
          <p:cNvPr id="5" name="Picture 4">
            <a:extLst>
              <a:ext uri="{FF2B5EF4-FFF2-40B4-BE49-F238E27FC236}">
                <a16:creationId xmlns:a16="http://schemas.microsoft.com/office/drawing/2014/main" id="{7D5DF282-9FFB-8343-9583-E56497D9A38F}"/>
              </a:ext>
            </a:extLst>
          </p:cNvPr>
          <p:cNvPicPr>
            <a:picLocks noChangeAspect="1"/>
          </p:cNvPicPr>
          <p:nvPr userDrawn="1"/>
        </p:nvPicPr>
        <p:blipFill>
          <a:blip r:embed="rId3"/>
          <a:stretch>
            <a:fillRect/>
          </a:stretch>
        </p:blipFill>
        <p:spPr>
          <a:xfrm>
            <a:off x="7874948" y="6370429"/>
            <a:ext cx="806850" cy="373906"/>
          </a:xfrm>
          <a:prstGeom prst="rect">
            <a:avLst/>
          </a:prstGeom>
        </p:spPr>
      </p:pic>
      <p:sp>
        <p:nvSpPr>
          <p:cNvPr id="6" name="Rectangle 5">
            <a:extLst>
              <a:ext uri="{FF2B5EF4-FFF2-40B4-BE49-F238E27FC236}">
                <a16:creationId xmlns:a16="http://schemas.microsoft.com/office/drawing/2014/main" id="{7C080252-F820-DB47-845D-2D64213173B5}"/>
              </a:ext>
            </a:extLst>
          </p:cNvPr>
          <p:cNvSpPr/>
          <p:nvPr userDrawn="1"/>
        </p:nvSpPr>
        <p:spPr>
          <a:xfrm>
            <a:off x="7799881" y="6216985"/>
            <a:ext cx="956984" cy="45719"/>
          </a:xfrm>
          <a:prstGeom prst="rect">
            <a:avLst/>
          </a:prstGeom>
          <a:solidFill>
            <a:srgbClr val="F57E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14">
            <a:extLst>
              <a:ext uri="{FF2B5EF4-FFF2-40B4-BE49-F238E27FC236}">
                <a16:creationId xmlns:a16="http://schemas.microsoft.com/office/drawing/2014/main" id="{267380B0-7C21-8241-AA1C-D36A47093862}"/>
              </a:ext>
            </a:extLst>
          </p:cNvPr>
          <p:cNvSpPr>
            <a:spLocks noGrp="1"/>
          </p:cNvSpPr>
          <p:nvPr>
            <p:ph type="body" sz="quarter" idx="14"/>
          </p:nvPr>
        </p:nvSpPr>
        <p:spPr>
          <a:xfrm>
            <a:off x="628650" y="1909763"/>
            <a:ext cx="7886700" cy="4106862"/>
          </a:xfrm>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itle Placeholder 1">
            <a:extLst>
              <a:ext uri="{FF2B5EF4-FFF2-40B4-BE49-F238E27FC236}">
                <a16:creationId xmlns:a16="http://schemas.microsoft.com/office/drawing/2014/main" id="{8CF55798-5B07-BC47-AF64-590FB385F1F2}"/>
              </a:ext>
            </a:extLst>
          </p:cNvPr>
          <p:cNvSpPr>
            <a:spLocks noGrp="1"/>
          </p:cNvSpPr>
          <p:nvPr>
            <p:ph type="title"/>
          </p:nvPr>
        </p:nvSpPr>
        <p:spPr>
          <a:xfrm>
            <a:off x="628650" y="365127"/>
            <a:ext cx="7886700" cy="762634"/>
          </a:xfrm>
          <a:prstGeom prst="rect">
            <a:avLst/>
          </a:prstGeom>
        </p:spPr>
        <p:txBody>
          <a:bodyPr vert="horz" lIns="91440" tIns="45720" rIns="91440" bIns="45720" rtlCol="0" anchor="ctr">
            <a:normAutofit/>
          </a:bodyPr>
          <a:lstStyle/>
          <a:p>
            <a:r>
              <a:rPr lang="en-US"/>
              <a:t>Click to edit Master title style</a:t>
            </a:r>
          </a:p>
        </p:txBody>
      </p:sp>
      <p:sp>
        <p:nvSpPr>
          <p:cNvPr id="12" name="Text Placeholder 12">
            <a:extLst>
              <a:ext uri="{FF2B5EF4-FFF2-40B4-BE49-F238E27FC236}">
                <a16:creationId xmlns:a16="http://schemas.microsoft.com/office/drawing/2014/main" id="{02FD4638-C49D-8B48-A189-9195A84D0DAC}"/>
              </a:ext>
            </a:extLst>
          </p:cNvPr>
          <p:cNvSpPr>
            <a:spLocks noGrp="1"/>
          </p:cNvSpPr>
          <p:nvPr>
            <p:ph type="body" sz="quarter" idx="13" hasCustomPrompt="1"/>
          </p:nvPr>
        </p:nvSpPr>
        <p:spPr>
          <a:xfrm>
            <a:off x="628650" y="1198880"/>
            <a:ext cx="7886700" cy="508000"/>
          </a:xfrm>
        </p:spPr>
        <p:txBody>
          <a:bodyPr>
            <a:normAutofit/>
          </a:bodyPr>
          <a:lstStyle>
            <a:lvl1pPr marL="0" indent="0">
              <a:buNone/>
              <a:defRPr sz="2800">
                <a:solidFill>
                  <a:schemeClr val="bg2">
                    <a:lumMod val="25000"/>
                  </a:schemeClr>
                </a:solidFill>
              </a:defRPr>
            </a:lvl1pPr>
          </a:lstStyle>
          <a:p>
            <a:pPr lvl="0"/>
            <a:r>
              <a:rPr lang="en-US"/>
              <a:t>Click to Add Sub Title</a:t>
            </a:r>
          </a:p>
        </p:txBody>
      </p:sp>
    </p:spTree>
    <p:extLst>
      <p:ext uri="{BB962C8B-B14F-4D97-AF65-F5344CB8AC3E}">
        <p14:creationId xmlns:p14="http://schemas.microsoft.com/office/powerpoint/2010/main" val="3371891976"/>
      </p:ext>
    </p:extLst>
  </p:cSld>
  <p:clrMapOvr>
    <a:masterClrMapping/>
  </p:clrMapOvr>
  <p:extLst>
    <p:ext uri="{DCECCB84-F9BA-43D5-87BE-67443E8EF086}">
      <p15:sldGuideLst xmlns:p15="http://schemas.microsoft.com/office/powerpoint/2012/main">
        <p15:guide id="1" orient="horz" pos="4176">
          <p15:clr>
            <a:srgbClr val="FBAE40"/>
          </p15:clr>
        </p15:guide>
        <p15:guide id="2" pos="288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RC Title">
    <p:spTree>
      <p:nvGrpSpPr>
        <p:cNvPr id="1" name=""/>
        <p:cNvGrpSpPr/>
        <p:nvPr/>
      </p:nvGrpSpPr>
      <p:grpSpPr>
        <a:xfrm>
          <a:off x="0" y="0"/>
          <a:ext cx="0" cy="0"/>
          <a:chOff x="0" y="0"/>
          <a:chExt cx="0" cy="0"/>
        </a:xfrm>
      </p:grpSpPr>
      <p:pic>
        <p:nvPicPr>
          <p:cNvPr id="6" name="Picture 5" descr="A group of people standing in front of a store&#10;&#10;Description automatically generated">
            <a:extLst>
              <a:ext uri="{FF2B5EF4-FFF2-40B4-BE49-F238E27FC236}">
                <a16:creationId xmlns:a16="http://schemas.microsoft.com/office/drawing/2014/main" id="{553D7561-24EC-CA46-8738-D6F0A5CB4AEF}"/>
              </a:ext>
            </a:extLst>
          </p:cNvPr>
          <p:cNvPicPr>
            <a:picLocks noChangeAspect="1"/>
          </p:cNvPicPr>
          <p:nvPr userDrawn="1"/>
        </p:nvPicPr>
        <p:blipFill>
          <a:blip r:embed="rId2"/>
          <a:stretch>
            <a:fillRect/>
          </a:stretch>
        </p:blipFill>
        <p:spPr>
          <a:xfrm>
            <a:off x="1486" y="0"/>
            <a:ext cx="9141027" cy="6858000"/>
          </a:xfrm>
          <a:prstGeom prst="rect">
            <a:avLst/>
          </a:prstGeom>
        </p:spPr>
      </p:pic>
      <p:sp>
        <p:nvSpPr>
          <p:cNvPr id="9" name="Title 1">
            <a:extLst>
              <a:ext uri="{FF2B5EF4-FFF2-40B4-BE49-F238E27FC236}">
                <a16:creationId xmlns:a16="http://schemas.microsoft.com/office/drawing/2014/main" id="{6B40931E-F848-744F-AAEC-C6A784CC2C80}"/>
              </a:ext>
            </a:extLst>
          </p:cNvPr>
          <p:cNvSpPr>
            <a:spLocks noGrp="1"/>
          </p:cNvSpPr>
          <p:nvPr>
            <p:ph type="ctrTitle" hasCustomPrompt="1"/>
          </p:nvPr>
        </p:nvSpPr>
        <p:spPr>
          <a:xfrm>
            <a:off x="607624" y="2853387"/>
            <a:ext cx="7928753" cy="971671"/>
          </a:xfrm>
        </p:spPr>
        <p:txBody>
          <a:bodyPr anchor="b">
            <a:normAutofit/>
          </a:bodyPr>
          <a:lstStyle>
            <a:lvl1pPr algn="ctr">
              <a:defRPr sz="5500" b="1" spc="300">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1pPr>
          </a:lstStyle>
          <a:p>
            <a:r>
              <a:rPr lang="en-US"/>
              <a:t>TITLE GOES HERE</a:t>
            </a:r>
          </a:p>
        </p:txBody>
      </p:sp>
      <p:sp>
        <p:nvSpPr>
          <p:cNvPr id="10" name="Subtitle 2">
            <a:extLst>
              <a:ext uri="{FF2B5EF4-FFF2-40B4-BE49-F238E27FC236}">
                <a16:creationId xmlns:a16="http://schemas.microsoft.com/office/drawing/2014/main" id="{5C1C95D6-CF94-094E-BD9B-E69883FD91E0}"/>
              </a:ext>
            </a:extLst>
          </p:cNvPr>
          <p:cNvSpPr>
            <a:spLocks noGrp="1"/>
          </p:cNvSpPr>
          <p:nvPr>
            <p:ph type="subTitle" idx="1" hasCustomPrompt="1"/>
          </p:nvPr>
        </p:nvSpPr>
        <p:spPr>
          <a:xfrm>
            <a:off x="607624" y="3917133"/>
            <a:ext cx="7928753" cy="541338"/>
          </a:xfrm>
        </p:spPr>
        <p:txBody>
          <a:bodyPr>
            <a:normAutofit/>
          </a:bodyPr>
          <a:lstStyle>
            <a:lvl1pPr marL="0" indent="0" algn="ctr">
              <a:buNone/>
              <a:defRPr sz="3000" spc="3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 TITLE GOES HERE</a:t>
            </a:r>
          </a:p>
        </p:txBody>
      </p:sp>
      <p:pic>
        <p:nvPicPr>
          <p:cNvPr id="12" name="Picture 11">
            <a:extLst>
              <a:ext uri="{FF2B5EF4-FFF2-40B4-BE49-F238E27FC236}">
                <a16:creationId xmlns:a16="http://schemas.microsoft.com/office/drawing/2014/main" id="{CB9A6731-E8CF-354D-A9B3-4C8279C84B11}"/>
              </a:ext>
            </a:extLst>
          </p:cNvPr>
          <p:cNvPicPr>
            <a:picLocks noChangeAspect="1"/>
          </p:cNvPicPr>
          <p:nvPr userDrawn="1"/>
        </p:nvPicPr>
        <p:blipFill>
          <a:blip r:embed="rId3"/>
          <a:stretch>
            <a:fillRect/>
          </a:stretch>
        </p:blipFill>
        <p:spPr>
          <a:xfrm>
            <a:off x="1423241" y="5184912"/>
            <a:ext cx="6297519" cy="1165041"/>
          </a:xfrm>
          <a:prstGeom prst="rect">
            <a:avLst/>
          </a:prstGeom>
        </p:spPr>
      </p:pic>
    </p:spTree>
    <p:extLst>
      <p:ext uri="{BB962C8B-B14F-4D97-AF65-F5344CB8AC3E}">
        <p14:creationId xmlns:p14="http://schemas.microsoft.com/office/powerpoint/2010/main" val="52092081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RC Content Split">
    <p:spTree>
      <p:nvGrpSpPr>
        <p:cNvPr id="1" name=""/>
        <p:cNvGrpSpPr/>
        <p:nvPr/>
      </p:nvGrpSpPr>
      <p:grpSpPr>
        <a:xfrm>
          <a:off x="0" y="0"/>
          <a:ext cx="0" cy="0"/>
          <a:chOff x="0" y="0"/>
          <a:chExt cx="0" cy="0"/>
        </a:xfrm>
      </p:grpSpPr>
      <p:pic>
        <p:nvPicPr>
          <p:cNvPr id="3" name="Picture 2" descr="A picture containing person, outdoor, man, people&#10;&#10;Description automatically generated">
            <a:extLst>
              <a:ext uri="{FF2B5EF4-FFF2-40B4-BE49-F238E27FC236}">
                <a16:creationId xmlns:a16="http://schemas.microsoft.com/office/drawing/2014/main" id="{6ACECBEB-E200-5C48-BD42-BCA9AD284BDD}"/>
              </a:ext>
            </a:extLst>
          </p:cNvPr>
          <p:cNvPicPr>
            <a:picLocks noChangeAspect="1"/>
          </p:cNvPicPr>
          <p:nvPr userDrawn="1"/>
        </p:nvPicPr>
        <p:blipFill>
          <a:blip r:embed="rId2"/>
          <a:stretch>
            <a:fillRect/>
          </a:stretch>
        </p:blipFill>
        <p:spPr>
          <a:xfrm>
            <a:off x="5011387" y="0"/>
            <a:ext cx="4132613" cy="6858000"/>
          </a:xfrm>
          <a:prstGeom prst="rect">
            <a:avLst/>
          </a:prstGeom>
        </p:spPr>
      </p:pic>
      <p:sp>
        <p:nvSpPr>
          <p:cNvPr id="10" name="Rectangle 9">
            <a:extLst>
              <a:ext uri="{FF2B5EF4-FFF2-40B4-BE49-F238E27FC236}">
                <a16:creationId xmlns:a16="http://schemas.microsoft.com/office/drawing/2014/main" id="{B5C310FE-A61B-8440-BF86-3883B3A76181}"/>
              </a:ext>
            </a:extLst>
          </p:cNvPr>
          <p:cNvSpPr/>
          <p:nvPr userDrawn="1"/>
        </p:nvSpPr>
        <p:spPr>
          <a:xfrm>
            <a:off x="3856102" y="6216985"/>
            <a:ext cx="956984" cy="45719"/>
          </a:xfrm>
          <a:prstGeom prst="rect">
            <a:avLst/>
          </a:prstGeom>
          <a:solidFill>
            <a:srgbClr val="009B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8CDAEFEB-E8F2-814A-919E-471B2CA9BB02}"/>
              </a:ext>
            </a:extLst>
          </p:cNvPr>
          <p:cNvPicPr>
            <a:picLocks noChangeAspect="1"/>
          </p:cNvPicPr>
          <p:nvPr userDrawn="1"/>
        </p:nvPicPr>
        <p:blipFill>
          <a:blip r:embed="rId3"/>
          <a:stretch>
            <a:fillRect/>
          </a:stretch>
        </p:blipFill>
        <p:spPr>
          <a:xfrm>
            <a:off x="3870467" y="6365047"/>
            <a:ext cx="928255" cy="379287"/>
          </a:xfrm>
          <a:prstGeom prst="rect">
            <a:avLst/>
          </a:prstGeom>
        </p:spPr>
      </p:pic>
      <p:pic>
        <p:nvPicPr>
          <p:cNvPr id="8" name="Picture 7" descr="A close up of a sign&#10;&#10;Description automatically generated">
            <a:extLst>
              <a:ext uri="{FF2B5EF4-FFF2-40B4-BE49-F238E27FC236}">
                <a16:creationId xmlns:a16="http://schemas.microsoft.com/office/drawing/2014/main" id="{CF133794-7BC6-324D-8B72-27AAB5DB1417}"/>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31011" y="6360269"/>
            <a:ext cx="1304089" cy="393809"/>
          </a:xfrm>
          <a:prstGeom prst="rect">
            <a:avLst/>
          </a:prstGeom>
        </p:spPr>
      </p:pic>
      <p:cxnSp>
        <p:nvCxnSpPr>
          <p:cNvPr id="12" name="Straight Connector 11">
            <a:extLst>
              <a:ext uri="{FF2B5EF4-FFF2-40B4-BE49-F238E27FC236}">
                <a16:creationId xmlns:a16="http://schemas.microsoft.com/office/drawing/2014/main" id="{9A4D9B68-9D04-0F44-8881-B4385DCBE5E2}"/>
              </a:ext>
            </a:extLst>
          </p:cNvPr>
          <p:cNvCxnSpPr>
            <a:cxnSpLocks/>
          </p:cNvCxnSpPr>
          <p:nvPr userDrawn="1"/>
        </p:nvCxnSpPr>
        <p:spPr>
          <a:xfrm>
            <a:off x="180799" y="6233945"/>
            <a:ext cx="3497121"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3" name="Text Placeholder 14">
            <a:extLst>
              <a:ext uri="{FF2B5EF4-FFF2-40B4-BE49-F238E27FC236}">
                <a16:creationId xmlns:a16="http://schemas.microsoft.com/office/drawing/2014/main" id="{5994B31E-674E-9342-937C-035E48EA85C7}"/>
              </a:ext>
            </a:extLst>
          </p:cNvPr>
          <p:cNvSpPr>
            <a:spLocks noGrp="1"/>
          </p:cNvSpPr>
          <p:nvPr>
            <p:ph type="body" sz="quarter" idx="14"/>
          </p:nvPr>
        </p:nvSpPr>
        <p:spPr>
          <a:xfrm>
            <a:off x="409575" y="1909763"/>
            <a:ext cx="4171950" cy="4106862"/>
          </a:xfrm>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itle Placeholder 1">
            <a:extLst>
              <a:ext uri="{FF2B5EF4-FFF2-40B4-BE49-F238E27FC236}">
                <a16:creationId xmlns:a16="http://schemas.microsoft.com/office/drawing/2014/main" id="{482B953B-2758-3B46-921D-4E4EB5C34D3F}"/>
              </a:ext>
            </a:extLst>
          </p:cNvPr>
          <p:cNvSpPr>
            <a:spLocks noGrp="1"/>
          </p:cNvSpPr>
          <p:nvPr>
            <p:ph type="title" hasCustomPrompt="1"/>
          </p:nvPr>
        </p:nvSpPr>
        <p:spPr>
          <a:xfrm>
            <a:off x="409575" y="365127"/>
            <a:ext cx="4171950" cy="762634"/>
          </a:xfrm>
          <a:prstGeom prst="rect">
            <a:avLst/>
          </a:prstGeom>
        </p:spPr>
        <p:txBody>
          <a:bodyPr vert="horz" lIns="91440" tIns="45720" rIns="91440" bIns="45720" rtlCol="0" anchor="ctr">
            <a:normAutofit/>
          </a:bodyPr>
          <a:lstStyle>
            <a:lvl1pPr>
              <a:defRPr sz="3800"/>
            </a:lvl1pPr>
          </a:lstStyle>
          <a:p>
            <a:r>
              <a:rPr lang="en-US"/>
              <a:t>Click to Add Title</a:t>
            </a:r>
          </a:p>
        </p:txBody>
      </p:sp>
      <p:sp>
        <p:nvSpPr>
          <p:cNvPr id="15" name="Text Placeholder 12">
            <a:extLst>
              <a:ext uri="{FF2B5EF4-FFF2-40B4-BE49-F238E27FC236}">
                <a16:creationId xmlns:a16="http://schemas.microsoft.com/office/drawing/2014/main" id="{DB5A34C5-15AB-9948-9572-30DBEA0E463D}"/>
              </a:ext>
            </a:extLst>
          </p:cNvPr>
          <p:cNvSpPr>
            <a:spLocks noGrp="1"/>
          </p:cNvSpPr>
          <p:nvPr>
            <p:ph type="body" sz="quarter" idx="13" hasCustomPrompt="1"/>
          </p:nvPr>
        </p:nvSpPr>
        <p:spPr>
          <a:xfrm>
            <a:off x="409575" y="1198880"/>
            <a:ext cx="4171950" cy="508000"/>
          </a:xfrm>
        </p:spPr>
        <p:txBody>
          <a:bodyPr>
            <a:normAutofit/>
          </a:bodyPr>
          <a:lstStyle>
            <a:lvl1pPr marL="0" indent="0">
              <a:buNone/>
              <a:defRPr sz="2400">
                <a:solidFill>
                  <a:schemeClr val="bg2">
                    <a:lumMod val="25000"/>
                  </a:schemeClr>
                </a:solidFill>
              </a:defRPr>
            </a:lvl1pPr>
          </a:lstStyle>
          <a:p>
            <a:pPr lvl="0"/>
            <a:r>
              <a:rPr lang="en-US"/>
              <a:t>Click to Add Sub Title</a:t>
            </a:r>
          </a:p>
        </p:txBody>
      </p:sp>
    </p:spTree>
    <p:extLst>
      <p:ext uri="{BB962C8B-B14F-4D97-AF65-F5344CB8AC3E}">
        <p14:creationId xmlns:p14="http://schemas.microsoft.com/office/powerpoint/2010/main" val="2576773171"/>
      </p:ext>
    </p:extLst>
  </p:cSld>
  <p:clrMapOvr>
    <a:masterClrMapping/>
  </p:clrMapOvr>
  <p:extLst>
    <p:ext uri="{DCECCB84-F9BA-43D5-87BE-67443E8EF086}">
      <p15:sldGuideLst xmlns:p15="http://schemas.microsoft.com/office/powerpoint/2012/main">
        <p15:guide id="1" orient="horz" pos="4176">
          <p15:clr>
            <a:srgbClr val="FBAE40"/>
          </p15:clr>
        </p15:guide>
        <p15:guide id="2">
          <p15:clr>
            <a:srgbClr val="FBAE40"/>
          </p15:clr>
        </p15:guide>
        <p15:guide id="3" pos="120">
          <p15:clr>
            <a:srgbClr val="FBAE40"/>
          </p15:clr>
        </p15:guide>
        <p15:guide id="4" pos="3144">
          <p15:clr>
            <a:srgbClr val="FBAE40"/>
          </p15:clr>
        </p15:guide>
        <p15:guide id="5" pos="3024">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FRC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958DF4A-4D15-AE46-BCF3-490865FEB3D0}"/>
              </a:ext>
            </a:extLst>
          </p:cNvPr>
          <p:cNvSpPr/>
          <p:nvPr userDrawn="1"/>
        </p:nvSpPr>
        <p:spPr>
          <a:xfrm>
            <a:off x="7747382" y="6216985"/>
            <a:ext cx="956984" cy="45719"/>
          </a:xfrm>
          <a:prstGeom prst="rect">
            <a:avLst/>
          </a:prstGeom>
          <a:solidFill>
            <a:srgbClr val="009B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877C3726-FAD5-7C44-94E3-C4E81D788217}"/>
              </a:ext>
            </a:extLst>
          </p:cNvPr>
          <p:cNvPicPr>
            <a:picLocks noChangeAspect="1"/>
          </p:cNvPicPr>
          <p:nvPr userDrawn="1"/>
        </p:nvPicPr>
        <p:blipFill>
          <a:blip r:embed="rId2"/>
          <a:stretch>
            <a:fillRect/>
          </a:stretch>
        </p:blipFill>
        <p:spPr>
          <a:xfrm>
            <a:off x="7761747" y="6365047"/>
            <a:ext cx="928255" cy="379287"/>
          </a:xfrm>
          <a:prstGeom prst="rect">
            <a:avLst/>
          </a:prstGeom>
        </p:spPr>
      </p:pic>
      <p:pic>
        <p:nvPicPr>
          <p:cNvPr id="8" name="Picture 7" descr="A close up of a sign&#10;&#10;Description automatically generated">
            <a:extLst>
              <a:ext uri="{FF2B5EF4-FFF2-40B4-BE49-F238E27FC236}">
                <a16:creationId xmlns:a16="http://schemas.microsoft.com/office/drawing/2014/main" id="{CF133794-7BC6-324D-8B72-27AAB5DB141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31011" y="6360269"/>
            <a:ext cx="1304089" cy="393809"/>
          </a:xfrm>
          <a:prstGeom prst="rect">
            <a:avLst/>
          </a:prstGeom>
        </p:spPr>
      </p:pic>
      <p:cxnSp>
        <p:nvCxnSpPr>
          <p:cNvPr id="9" name="Straight Connector 8">
            <a:extLst>
              <a:ext uri="{FF2B5EF4-FFF2-40B4-BE49-F238E27FC236}">
                <a16:creationId xmlns:a16="http://schemas.microsoft.com/office/drawing/2014/main" id="{004CE824-15F4-F944-A272-8CB72996C9FE}"/>
              </a:ext>
            </a:extLst>
          </p:cNvPr>
          <p:cNvCxnSpPr>
            <a:cxnSpLocks/>
          </p:cNvCxnSpPr>
          <p:nvPr userDrawn="1"/>
        </p:nvCxnSpPr>
        <p:spPr>
          <a:xfrm>
            <a:off x="180799" y="6233945"/>
            <a:ext cx="7388401"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6" name="Slide Number Placeholder 6">
            <a:extLst>
              <a:ext uri="{FF2B5EF4-FFF2-40B4-BE49-F238E27FC236}">
                <a16:creationId xmlns:a16="http://schemas.microsoft.com/office/drawing/2014/main" id="{74D5A213-B54C-7348-B25E-7F6F8FFC4C5E}"/>
              </a:ext>
            </a:extLst>
          </p:cNvPr>
          <p:cNvSpPr>
            <a:spLocks noGrp="1"/>
          </p:cNvSpPr>
          <p:nvPr>
            <p:ph type="sldNum" sz="quarter" idx="12"/>
          </p:nvPr>
        </p:nvSpPr>
        <p:spPr>
          <a:xfrm>
            <a:off x="8689517" y="6559918"/>
            <a:ext cx="357055" cy="209912"/>
          </a:xfrm>
        </p:spPr>
        <p:txBody>
          <a:bodyPr/>
          <a:lstStyle>
            <a:lvl1pPr>
              <a:defRPr>
                <a:latin typeface="Helvetica Neue" panose="02000503000000020004" pitchFamily="2" charset="0"/>
                <a:ea typeface="Helvetica Neue" panose="02000503000000020004" pitchFamily="2" charset="0"/>
                <a:cs typeface="Helvetica Neue" panose="02000503000000020004" pitchFamily="2" charset="0"/>
              </a:defRPr>
            </a:lvl1pPr>
          </a:lstStyle>
          <a:p>
            <a:fld id="{C53052E6-E16C-A04B-8192-1DB31D569F09}" type="slidenum">
              <a:rPr lang="en-US" smtClean="0"/>
              <a:pPr/>
              <a:t>‹#›</a:t>
            </a:fld>
            <a:endParaRPr lang="en-US"/>
          </a:p>
        </p:txBody>
      </p:sp>
      <p:sp>
        <p:nvSpPr>
          <p:cNvPr id="11" name="Text Placeholder 14">
            <a:extLst>
              <a:ext uri="{FF2B5EF4-FFF2-40B4-BE49-F238E27FC236}">
                <a16:creationId xmlns:a16="http://schemas.microsoft.com/office/drawing/2014/main" id="{09735B6C-CF20-9E43-BC94-65F0C1B34F2C}"/>
              </a:ext>
            </a:extLst>
          </p:cNvPr>
          <p:cNvSpPr>
            <a:spLocks noGrp="1"/>
          </p:cNvSpPr>
          <p:nvPr>
            <p:ph type="body" sz="quarter" idx="14"/>
          </p:nvPr>
        </p:nvSpPr>
        <p:spPr>
          <a:xfrm>
            <a:off x="628650" y="1909763"/>
            <a:ext cx="7886700" cy="4106862"/>
          </a:xfrm>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itle Placeholder 1">
            <a:extLst>
              <a:ext uri="{FF2B5EF4-FFF2-40B4-BE49-F238E27FC236}">
                <a16:creationId xmlns:a16="http://schemas.microsoft.com/office/drawing/2014/main" id="{A4819B2A-8C28-D84D-BF09-2EE03659561D}"/>
              </a:ext>
            </a:extLst>
          </p:cNvPr>
          <p:cNvSpPr>
            <a:spLocks noGrp="1"/>
          </p:cNvSpPr>
          <p:nvPr>
            <p:ph type="title"/>
          </p:nvPr>
        </p:nvSpPr>
        <p:spPr>
          <a:xfrm>
            <a:off x="628650" y="365127"/>
            <a:ext cx="7886700" cy="762634"/>
          </a:xfrm>
          <a:prstGeom prst="rect">
            <a:avLst/>
          </a:prstGeom>
        </p:spPr>
        <p:txBody>
          <a:bodyPr vert="horz" lIns="91440" tIns="45720" rIns="91440" bIns="45720" rtlCol="0" anchor="ctr">
            <a:normAutofit/>
          </a:bodyPr>
          <a:lstStyle/>
          <a:p>
            <a:r>
              <a:rPr lang="en-US"/>
              <a:t>Click to edit Master title style</a:t>
            </a:r>
          </a:p>
        </p:txBody>
      </p:sp>
      <p:sp>
        <p:nvSpPr>
          <p:cNvPr id="13" name="Text Placeholder 12">
            <a:extLst>
              <a:ext uri="{FF2B5EF4-FFF2-40B4-BE49-F238E27FC236}">
                <a16:creationId xmlns:a16="http://schemas.microsoft.com/office/drawing/2014/main" id="{020C6DBA-7784-2C40-A0FD-B5E5C80AEC3F}"/>
              </a:ext>
            </a:extLst>
          </p:cNvPr>
          <p:cNvSpPr>
            <a:spLocks noGrp="1"/>
          </p:cNvSpPr>
          <p:nvPr>
            <p:ph type="body" sz="quarter" idx="13" hasCustomPrompt="1"/>
          </p:nvPr>
        </p:nvSpPr>
        <p:spPr>
          <a:xfrm>
            <a:off x="628650" y="1198880"/>
            <a:ext cx="7886700" cy="508000"/>
          </a:xfrm>
        </p:spPr>
        <p:txBody>
          <a:bodyPr>
            <a:normAutofit/>
          </a:bodyPr>
          <a:lstStyle>
            <a:lvl1pPr marL="0" indent="0">
              <a:buNone/>
              <a:defRPr sz="2800">
                <a:solidFill>
                  <a:schemeClr val="bg2">
                    <a:lumMod val="25000"/>
                  </a:schemeClr>
                </a:solidFill>
              </a:defRPr>
            </a:lvl1pPr>
          </a:lstStyle>
          <a:p>
            <a:pPr lvl="0"/>
            <a:r>
              <a:rPr lang="en-US"/>
              <a:t>Click to Add Sub Title</a:t>
            </a:r>
          </a:p>
        </p:txBody>
      </p:sp>
    </p:spTree>
    <p:extLst>
      <p:ext uri="{BB962C8B-B14F-4D97-AF65-F5344CB8AC3E}">
        <p14:creationId xmlns:p14="http://schemas.microsoft.com/office/powerpoint/2010/main" val="1764693607"/>
      </p:ext>
    </p:extLst>
  </p:cSld>
  <p:clrMapOvr>
    <a:masterClrMapping/>
  </p:clrMapOvr>
  <p:extLst>
    <p:ext uri="{DCECCB84-F9BA-43D5-87BE-67443E8EF086}">
      <p15:sldGuideLst xmlns:p15="http://schemas.microsoft.com/office/powerpoint/2012/main">
        <p15:guide id="1" orient="horz" pos="4176">
          <p15:clr>
            <a:srgbClr val="FBAE40"/>
          </p15:clr>
        </p15:guide>
        <p15:guide id="2" pos="288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FLL Explore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626915265"/>
      </p:ext>
    </p:extLst>
  </p:cSld>
  <p:clrMapOvr>
    <a:masterClrMapping/>
  </p:clrMapOvr>
  <p:extLst>
    <p:ext uri="{DCECCB84-F9BA-43D5-87BE-67443E8EF086}">
      <p15:sldGuideLst xmlns:p15="http://schemas.microsoft.com/office/powerpoint/2012/main">
        <p15:guide id="1" orient="horz" pos="4176">
          <p15:clr>
            <a:srgbClr val="FBAE40"/>
          </p15:clr>
        </p15:guide>
        <p15:guide id="2" pos="56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an-FIRST Title 3">
    <p:spTree>
      <p:nvGrpSpPr>
        <p:cNvPr id="1" name=""/>
        <p:cNvGrpSpPr/>
        <p:nvPr/>
      </p:nvGrpSpPr>
      <p:grpSpPr>
        <a:xfrm>
          <a:off x="0" y="0"/>
          <a:ext cx="0" cy="0"/>
          <a:chOff x="0" y="0"/>
          <a:chExt cx="0" cy="0"/>
        </a:xfrm>
      </p:grpSpPr>
      <p:pic>
        <p:nvPicPr>
          <p:cNvPr id="4" name="Picture 3" descr="A group of people standing in front of a crowd&#10;&#10;Description automatically generated">
            <a:extLst>
              <a:ext uri="{FF2B5EF4-FFF2-40B4-BE49-F238E27FC236}">
                <a16:creationId xmlns:a16="http://schemas.microsoft.com/office/drawing/2014/main" id="{39DED77A-CA14-A247-870A-C5C8EA681C4B}"/>
              </a:ext>
            </a:extLst>
          </p:cNvPr>
          <p:cNvPicPr>
            <a:picLocks noChangeAspect="1"/>
          </p:cNvPicPr>
          <p:nvPr userDrawn="1"/>
        </p:nvPicPr>
        <p:blipFill>
          <a:blip r:embed="rId2"/>
          <a:stretch>
            <a:fillRect/>
          </a:stretch>
        </p:blipFill>
        <p:spPr>
          <a:xfrm>
            <a:off x="2973" y="0"/>
            <a:ext cx="9141027" cy="6858000"/>
          </a:xfrm>
          <a:prstGeom prst="rect">
            <a:avLst/>
          </a:prstGeom>
        </p:spPr>
      </p:pic>
      <p:sp>
        <p:nvSpPr>
          <p:cNvPr id="9" name="Title 1">
            <a:extLst>
              <a:ext uri="{FF2B5EF4-FFF2-40B4-BE49-F238E27FC236}">
                <a16:creationId xmlns:a16="http://schemas.microsoft.com/office/drawing/2014/main" id="{6B40931E-F848-744F-AAEC-C6A784CC2C80}"/>
              </a:ext>
            </a:extLst>
          </p:cNvPr>
          <p:cNvSpPr>
            <a:spLocks noGrp="1"/>
          </p:cNvSpPr>
          <p:nvPr>
            <p:ph type="ctrTitle" hasCustomPrompt="1"/>
          </p:nvPr>
        </p:nvSpPr>
        <p:spPr>
          <a:xfrm>
            <a:off x="607624" y="2853387"/>
            <a:ext cx="7928753" cy="971671"/>
          </a:xfrm>
        </p:spPr>
        <p:txBody>
          <a:bodyPr anchor="b">
            <a:normAutofit/>
          </a:bodyPr>
          <a:lstStyle>
            <a:lvl1pPr algn="ctr">
              <a:defRPr sz="5500" b="1" spc="300">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1pPr>
          </a:lstStyle>
          <a:p>
            <a:r>
              <a:rPr lang="en-US"/>
              <a:t>TITLE GOES HERE</a:t>
            </a:r>
          </a:p>
        </p:txBody>
      </p:sp>
      <p:sp>
        <p:nvSpPr>
          <p:cNvPr id="10" name="Subtitle 2">
            <a:extLst>
              <a:ext uri="{FF2B5EF4-FFF2-40B4-BE49-F238E27FC236}">
                <a16:creationId xmlns:a16="http://schemas.microsoft.com/office/drawing/2014/main" id="{5C1C95D6-CF94-094E-BD9B-E69883FD91E0}"/>
              </a:ext>
            </a:extLst>
          </p:cNvPr>
          <p:cNvSpPr>
            <a:spLocks noGrp="1"/>
          </p:cNvSpPr>
          <p:nvPr>
            <p:ph type="subTitle" idx="1" hasCustomPrompt="1"/>
          </p:nvPr>
        </p:nvSpPr>
        <p:spPr>
          <a:xfrm>
            <a:off x="607624" y="3917133"/>
            <a:ext cx="7928753" cy="541338"/>
          </a:xfrm>
        </p:spPr>
        <p:txBody>
          <a:bodyPr>
            <a:normAutofit/>
          </a:bodyPr>
          <a:lstStyle>
            <a:lvl1pPr marL="0" indent="0" algn="ctr">
              <a:buNone/>
              <a:defRPr sz="3000" spc="3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 TITLE GOES HERE</a:t>
            </a:r>
          </a:p>
        </p:txBody>
      </p:sp>
      <p:pic>
        <p:nvPicPr>
          <p:cNvPr id="13" name="Picture 12">
            <a:extLst>
              <a:ext uri="{FF2B5EF4-FFF2-40B4-BE49-F238E27FC236}">
                <a16:creationId xmlns:a16="http://schemas.microsoft.com/office/drawing/2014/main" id="{04BCF919-0AF9-334A-8B22-BFD6EB0DE7C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07624" y="5539497"/>
            <a:ext cx="7928752" cy="914857"/>
          </a:xfrm>
          <a:prstGeom prst="rect">
            <a:avLst/>
          </a:prstGeom>
        </p:spPr>
      </p:pic>
    </p:spTree>
    <p:extLst>
      <p:ext uri="{BB962C8B-B14F-4D97-AF65-F5344CB8AC3E}">
        <p14:creationId xmlns:p14="http://schemas.microsoft.com/office/powerpoint/2010/main" val="31099391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an-FIRST Title 4">
    <p:spTree>
      <p:nvGrpSpPr>
        <p:cNvPr id="1" name=""/>
        <p:cNvGrpSpPr/>
        <p:nvPr/>
      </p:nvGrpSpPr>
      <p:grpSpPr>
        <a:xfrm>
          <a:off x="0" y="0"/>
          <a:ext cx="0" cy="0"/>
          <a:chOff x="0" y="0"/>
          <a:chExt cx="0" cy="0"/>
        </a:xfrm>
      </p:grpSpPr>
      <p:pic>
        <p:nvPicPr>
          <p:cNvPr id="3" name="Picture 2" descr="A picture containing indoor, store, people, man&#10;&#10;Description automatically generated">
            <a:extLst>
              <a:ext uri="{FF2B5EF4-FFF2-40B4-BE49-F238E27FC236}">
                <a16:creationId xmlns:a16="http://schemas.microsoft.com/office/drawing/2014/main" id="{ECD47285-B1D5-EF41-B498-C70FA477979E}"/>
              </a:ext>
            </a:extLst>
          </p:cNvPr>
          <p:cNvPicPr>
            <a:picLocks noChangeAspect="1"/>
          </p:cNvPicPr>
          <p:nvPr userDrawn="1"/>
        </p:nvPicPr>
        <p:blipFill>
          <a:blip r:embed="rId2"/>
          <a:stretch>
            <a:fillRect/>
          </a:stretch>
        </p:blipFill>
        <p:spPr>
          <a:xfrm>
            <a:off x="2973" y="0"/>
            <a:ext cx="9141027" cy="6858000"/>
          </a:xfrm>
          <a:prstGeom prst="rect">
            <a:avLst/>
          </a:prstGeom>
        </p:spPr>
      </p:pic>
      <p:sp>
        <p:nvSpPr>
          <p:cNvPr id="9" name="Title 1">
            <a:extLst>
              <a:ext uri="{FF2B5EF4-FFF2-40B4-BE49-F238E27FC236}">
                <a16:creationId xmlns:a16="http://schemas.microsoft.com/office/drawing/2014/main" id="{6B40931E-F848-744F-AAEC-C6A784CC2C80}"/>
              </a:ext>
            </a:extLst>
          </p:cNvPr>
          <p:cNvSpPr>
            <a:spLocks noGrp="1"/>
          </p:cNvSpPr>
          <p:nvPr>
            <p:ph type="ctrTitle" hasCustomPrompt="1"/>
          </p:nvPr>
        </p:nvSpPr>
        <p:spPr>
          <a:xfrm>
            <a:off x="607624" y="2853387"/>
            <a:ext cx="7928753" cy="971671"/>
          </a:xfrm>
        </p:spPr>
        <p:txBody>
          <a:bodyPr anchor="b">
            <a:normAutofit/>
          </a:bodyPr>
          <a:lstStyle>
            <a:lvl1pPr algn="ctr">
              <a:defRPr sz="5500" b="1" spc="300">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1pPr>
          </a:lstStyle>
          <a:p>
            <a:r>
              <a:rPr lang="en-US"/>
              <a:t>TITLE GOES HERE</a:t>
            </a:r>
          </a:p>
        </p:txBody>
      </p:sp>
      <p:sp>
        <p:nvSpPr>
          <p:cNvPr id="10" name="Subtitle 2">
            <a:extLst>
              <a:ext uri="{FF2B5EF4-FFF2-40B4-BE49-F238E27FC236}">
                <a16:creationId xmlns:a16="http://schemas.microsoft.com/office/drawing/2014/main" id="{5C1C95D6-CF94-094E-BD9B-E69883FD91E0}"/>
              </a:ext>
            </a:extLst>
          </p:cNvPr>
          <p:cNvSpPr>
            <a:spLocks noGrp="1"/>
          </p:cNvSpPr>
          <p:nvPr>
            <p:ph type="subTitle" idx="1" hasCustomPrompt="1"/>
          </p:nvPr>
        </p:nvSpPr>
        <p:spPr>
          <a:xfrm>
            <a:off x="607624" y="3917133"/>
            <a:ext cx="7928753" cy="541338"/>
          </a:xfrm>
        </p:spPr>
        <p:txBody>
          <a:bodyPr>
            <a:normAutofit/>
          </a:bodyPr>
          <a:lstStyle>
            <a:lvl1pPr marL="0" indent="0" algn="ctr">
              <a:buNone/>
              <a:defRPr sz="3000" spc="3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 TITLE GOES HERE</a:t>
            </a:r>
          </a:p>
        </p:txBody>
      </p:sp>
      <p:pic>
        <p:nvPicPr>
          <p:cNvPr id="13" name="Picture 12">
            <a:extLst>
              <a:ext uri="{FF2B5EF4-FFF2-40B4-BE49-F238E27FC236}">
                <a16:creationId xmlns:a16="http://schemas.microsoft.com/office/drawing/2014/main" id="{04BCF919-0AF9-334A-8B22-BFD6EB0DE7C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07624" y="5539497"/>
            <a:ext cx="7928752" cy="914857"/>
          </a:xfrm>
          <a:prstGeom prst="rect">
            <a:avLst/>
          </a:prstGeom>
        </p:spPr>
      </p:pic>
    </p:spTree>
    <p:extLst>
      <p:ext uri="{BB962C8B-B14F-4D97-AF65-F5344CB8AC3E}">
        <p14:creationId xmlns:p14="http://schemas.microsoft.com/office/powerpoint/2010/main" val="26402824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an-FIRST Title 5">
    <p:spTree>
      <p:nvGrpSpPr>
        <p:cNvPr id="1" name=""/>
        <p:cNvGrpSpPr/>
        <p:nvPr/>
      </p:nvGrpSpPr>
      <p:grpSpPr>
        <a:xfrm>
          <a:off x="0" y="0"/>
          <a:ext cx="0" cy="0"/>
          <a:chOff x="0" y="0"/>
          <a:chExt cx="0" cy="0"/>
        </a:xfrm>
      </p:grpSpPr>
      <p:pic>
        <p:nvPicPr>
          <p:cNvPr id="4" name="Picture 3" descr="A person standing in front of a crowd&#10;&#10;Description automatically generated">
            <a:extLst>
              <a:ext uri="{FF2B5EF4-FFF2-40B4-BE49-F238E27FC236}">
                <a16:creationId xmlns:a16="http://schemas.microsoft.com/office/drawing/2014/main" id="{4FABAD6A-6588-E541-8FD5-DD8A3BFB9599}"/>
              </a:ext>
            </a:extLst>
          </p:cNvPr>
          <p:cNvPicPr>
            <a:picLocks noChangeAspect="1"/>
          </p:cNvPicPr>
          <p:nvPr userDrawn="1"/>
        </p:nvPicPr>
        <p:blipFill>
          <a:blip r:embed="rId2"/>
          <a:stretch>
            <a:fillRect/>
          </a:stretch>
        </p:blipFill>
        <p:spPr>
          <a:xfrm>
            <a:off x="2973" y="0"/>
            <a:ext cx="9141027" cy="6858000"/>
          </a:xfrm>
          <a:prstGeom prst="rect">
            <a:avLst/>
          </a:prstGeom>
        </p:spPr>
      </p:pic>
      <p:sp>
        <p:nvSpPr>
          <p:cNvPr id="9" name="Title 1">
            <a:extLst>
              <a:ext uri="{FF2B5EF4-FFF2-40B4-BE49-F238E27FC236}">
                <a16:creationId xmlns:a16="http://schemas.microsoft.com/office/drawing/2014/main" id="{6B40931E-F848-744F-AAEC-C6A784CC2C80}"/>
              </a:ext>
            </a:extLst>
          </p:cNvPr>
          <p:cNvSpPr>
            <a:spLocks noGrp="1"/>
          </p:cNvSpPr>
          <p:nvPr>
            <p:ph type="ctrTitle" hasCustomPrompt="1"/>
          </p:nvPr>
        </p:nvSpPr>
        <p:spPr>
          <a:xfrm>
            <a:off x="607624" y="2853387"/>
            <a:ext cx="7928753" cy="971671"/>
          </a:xfrm>
        </p:spPr>
        <p:txBody>
          <a:bodyPr anchor="b">
            <a:normAutofit/>
          </a:bodyPr>
          <a:lstStyle>
            <a:lvl1pPr algn="ctr">
              <a:defRPr sz="5500" b="1" spc="300">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1pPr>
          </a:lstStyle>
          <a:p>
            <a:r>
              <a:rPr lang="en-US"/>
              <a:t>TITLE GOES HERE</a:t>
            </a:r>
          </a:p>
        </p:txBody>
      </p:sp>
      <p:sp>
        <p:nvSpPr>
          <p:cNvPr id="10" name="Subtitle 2">
            <a:extLst>
              <a:ext uri="{FF2B5EF4-FFF2-40B4-BE49-F238E27FC236}">
                <a16:creationId xmlns:a16="http://schemas.microsoft.com/office/drawing/2014/main" id="{5C1C95D6-CF94-094E-BD9B-E69883FD91E0}"/>
              </a:ext>
            </a:extLst>
          </p:cNvPr>
          <p:cNvSpPr>
            <a:spLocks noGrp="1"/>
          </p:cNvSpPr>
          <p:nvPr>
            <p:ph type="subTitle" idx="1" hasCustomPrompt="1"/>
          </p:nvPr>
        </p:nvSpPr>
        <p:spPr>
          <a:xfrm>
            <a:off x="607624" y="3917133"/>
            <a:ext cx="7928753" cy="541338"/>
          </a:xfrm>
        </p:spPr>
        <p:txBody>
          <a:bodyPr>
            <a:normAutofit/>
          </a:bodyPr>
          <a:lstStyle>
            <a:lvl1pPr marL="0" indent="0" algn="ctr">
              <a:buNone/>
              <a:defRPr sz="3000" spc="3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 TITLE GOES HERE</a:t>
            </a:r>
          </a:p>
        </p:txBody>
      </p:sp>
      <p:pic>
        <p:nvPicPr>
          <p:cNvPr id="13" name="Picture 12">
            <a:extLst>
              <a:ext uri="{FF2B5EF4-FFF2-40B4-BE49-F238E27FC236}">
                <a16:creationId xmlns:a16="http://schemas.microsoft.com/office/drawing/2014/main" id="{04BCF919-0AF9-334A-8B22-BFD6EB0DE7C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07624" y="5539497"/>
            <a:ext cx="7928752" cy="914857"/>
          </a:xfrm>
          <a:prstGeom prst="rect">
            <a:avLst/>
          </a:prstGeom>
        </p:spPr>
      </p:pic>
    </p:spTree>
    <p:extLst>
      <p:ext uri="{BB962C8B-B14F-4D97-AF65-F5344CB8AC3E}">
        <p14:creationId xmlns:p14="http://schemas.microsoft.com/office/powerpoint/2010/main" val="2336917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an-FIRST Built Better Together Title">
    <p:spTree>
      <p:nvGrpSpPr>
        <p:cNvPr id="1" name=""/>
        <p:cNvGrpSpPr/>
        <p:nvPr/>
      </p:nvGrpSpPr>
      <p:grpSpPr>
        <a:xfrm>
          <a:off x="0" y="0"/>
          <a:ext cx="0" cy="0"/>
          <a:chOff x="0" y="0"/>
          <a:chExt cx="0" cy="0"/>
        </a:xfrm>
      </p:grpSpPr>
      <p:pic>
        <p:nvPicPr>
          <p:cNvPr id="3" name="Picture 2" descr="A picture containing bird&#10;&#10;Description automatically generated">
            <a:extLst>
              <a:ext uri="{FF2B5EF4-FFF2-40B4-BE49-F238E27FC236}">
                <a16:creationId xmlns:a16="http://schemas.microsoft.com/office/drawing/2014/main" id="{DFFEBD19-C7F9-364D-AC14-202929C8DA9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1"/>
            <a:ext cx="9144000" cy="6899643"/>
          </a:xfrm>
          <a:prstGeom prst="rect">
            <a:avLst/>
          </a:prstGeom>
        </p:spPr>
      </p:pic>
      <p:sp>
        <p:nvSpPr>
          <p:cNvPr id="9" name="Title 1">
            <a:extLst>
              <a:ext uri="{FF2B5EF4-FFF2-40B4-BE49-F238E27FC236}">
                <a16:creationId xmlns:a16="http://schemas.microsoft.com/office/drawing/2014/main" id="{6B40931E-F848-744F-AAEC-C6A784CC2C80}"/>
              </a:ext>
            </a:extLst>
          </p:cNvPr>
          <p:cNvSpPr>
            <a:spLocks noGrp="1"/>
          </p:cNvSpPr>
          <p:nvPr>
            <p:ph type="ctrTitle" hasCustomPrompt="1"/>
          </p:nvPr>
        </p:nvSpPr>
        <p:spPr>
          <a:xfrm>
            <a:off x="607624" y="2505047"/>
            <a:ext cx="7928753" cy="971671"/>
          </a:xfrm>
        </p:spPr>
        <p:txBody>
          <a:bodyPr anchor="b">
            <a:normAutofit/>
          </a:bodyPr>
          <a:lstStyle>
            <a:lvl1pPr algn="ctr">
              <a:defRPr sz="5500" b="1" spc="300">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1pPr>
          </a:lstStyle>
          <a:p>
            <a:r>
              <a:rPr lang="en-US"/>
              <a:t>TITLE GOES HERE</a:t>
            </a:r>
          </a:p>
        </p:txBody>
      </p:sp>
      <p:sp>
        <p:nvSpPr>
          <p:cNvPr id="10" name="Subtitle 2">
            <a:extLst>
              <a:ext uri="{FF2B5EF4-FFF2-40B4-BE49-F238E27FC236}">
                <a16:creationId xmlns:a16="http://schemas.microsoft.com/office/drawing/2014/main" id="{5C1C95D6-CF94-094E-BD9B-E69883FD91E0}"/>
              </a:ext>
            </a:extLst>
          </p:cNvPr>
          <p:cNvSpPr>
            <a:spLocks noGrp="1"/>
          </p:cNvSpPr>
          <p:nvPr>
            <p:ph type="subTitle" idx="1" hasCustomPrompt="1"/>
          </p:nvPr>
        </p:nvSpPr>
        <p:spPr>
          <a:xfrm>
            <a:off x="607624" y="3568793"/>
            <a:ext cx="7928753" cy="541338"/>
          </a:xfrm>
        </p:spPr>
        <p:txBody>
          <a:bodyPr>
            <a:normAutofit/>
          </a:bodyPr>
          <a:lstStyle>
            <a:lvl1pPr marL="0" indent="0" algn="ctr">
              <a:buNone/>
              <a:defRPr sz="3000" spc="3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 TITLE GOES HERE</a:t>
            </a:r>
          </a:p>
        </p:txBody>
      </p:sp>
      <p:pic>
        <p:nvPicPr>
          <p:cNvPr id="8" name="Picture 7">
            <a:extLst>
              <a:ext uri="{FF2B5EF4-FFF2-40B4-BE49-F238E27FC236}">
                <a16:creationId xmlns:a16="http://schemas.microsoft.com/office/drawing/2014/main" id="{DBEA6D01-5E9C-DE46-94F8-EDAC89A95CE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07624" y="5533408"/>
            <a:ext cx="7928752" cy="944837"/>
          </a:xfrm>
          <a:prstGeom prst="rect">
            <a:avLst/>
          </a:prstGeom>
        </p:spPr>
      </p:pic>
    </p:spTree>
    <p:extLst>
      <p:ext uri="{BB962C8B-B14F-4D97-AF65-F5344CB8AC3E}">
        <p14:creationId xmlns:p14="http://schemas.microsoft.com/office/powerpoint/2010/main" val="25948024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an-FIRST Content">
    <p:spTree>
      <p:nvGrpSpPr>
        <p:cNvPr id="1" name=""/>
        <p:cNvGrpSpPr/>
        <p:nvPr/>
      </p:nvGrpSpPr>
      <p:grpSpPr>
        <a:xfrm>
          <a:off x="0" y="0"/>
          <a:ext cx="0" cy="0"/>
          <a:chOff x="0" y="0"/>
          <a:chExt cx="0" cy="0"/>
        </a:xfrm>
      </p:grpSpPr>
      <p:pic>
        <p:nvPicPr>
          <p:cNvPr id="8" name="Picture 7" descr="A close up of a sign&#10;&#10;Description automatically generated">
            <a:extLst>
              <a:ext uri="{FF2B5EF4-FFF2-40B4-BE49-F238E27FC236}">
                <a16:creationId xmlns:a16="http://schemas.microsoft.com/office/drawing/2014/main" id="{CF133794-7BC6-324D-8B72-27AAB5DB141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31011" y="6360269"/>
            <a:ext cx="1304089" cy="393809"/>
          </a:xfrm>
          <a:prstGeom prst="rect">
            <a:avLst/>
          </a:prstGeom>
        </p:spPr>
      </p:pic>
      <p:cxnSp>
        <p:nvCxnSpPr>
          <p:cNvPr id="9" name="Straight Connector 8">
            <a:extLst>
              <a:ext uri="{FF2B5EF4-FFF2-40B4-BE49-F238E27FC236}">
                <a16:creationId xmlns:a16="http://schemas.microsoft.com/office/drawing/2014/main" id="{004CE824-15F4-F944-A272-8CB72996C9FE}"/>
              </a:ext>
            </a:extLst>
          </p:cNvPr>
          <p:cNvCxnSpPr>
            <a:cxnSpLocks/>
          </p:cNvCxnSpPr>
          <p:nvPr userDrawn="1"/>
        </p:nvCxnSpPr>
        <p:spPr>
          <a:xfrm>
            <a:off x="180799" y="6233945"/>
            <a:ext cx="8782402"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6" name="Slide Number Placeholder 6">
            <a:extLst>
              <a:ext uri="{FF2B5EF4-FFF2-40B4-BE49-F238E27FC236}">
                <a16:creationId xmlns:a16="http://schemas.microsoft.com/office/drawing/2014/main" id="{74D5A213-B54C-7348-B25E-7F6F8FFC4C5E}"/>
              </a:ext>
            </a:extLst>
          </p:cNvPr>
          <p:cNvSpPr>
            <a:spLocks noGrp="1"/>
          </p:cNvSpPr>
          <p:nvPr>
            <p:ph type="sldNum" sz="quarter" idx="12"/>
          </p:nvPr>
        </p:nvSpPr>
        <p:spPr>
          <a:xfrm>
            <a:off x="8689517" y="6559918"/>
            <a:ext cx="357055" cy="209912"/>
          </a:xfrm>
        </p:spPr>
        <p:txBody>
          <a:bodyPr/>
          <a:lstStyle>
            <a:lvl1pPr>
              <a:defRPr>
                <a:latin typeface="Helvetica Neue" panose="02000503000000020004" pitchFamily="2" charset="0"/>
                <a:ea typeface="Helvetica Neue" panose="02000503000000020004" pitchFamily="2" charset="0"/>
                <a:cs typeface="Helvetica Neue" panose="02000503000000020004" pitchFamily="2" charset="0"/>
              </a:defRPr>
            </a:lvl1pPr>
          </a:lstStyle>
          <a:p>
            <a:fld id="{C53052E6-E16C-A04B-8192-1DB31D569F09}" type="slidenum">
              <a:rPr lang="en-US" smtClean="0"/>
              <a:pPr/>
              <a:t>‹#›</a:t>
            </a:fld>
            <a:endParaRPr lang="en-US"/>
          </a:p>
        </p:txBody>
      </p:sp>
      <p:sp>
        <p:nvSpPr>
          <p:cNvPr id="17" name="Text Placeholder 14">
            <a:extLst>
              <a:ext uri="{FF2B5EF4-FFF2-40B4-BE49-F238E27FC236}">
                <a16:creationId xmlns:a16="http://schemas.microsoft.com/office/drawing/2014/main" id="{8015FCC8-578F-F448-956B-12F9CC61C3C7}"/>
              </a:ext>
            </a:extLst>
          </p:cNvPr>
          <p:cNvSpPr>
            <a:spLocks noGrp="1"/>
          </p:cNvSpPr>
          <p:nvPr>
            <p:ph type="body" sz="quarter" idx="14"/>
          </p:nvPr>
        </p:nvSpPr>
        <p:spPr>
          <a:xfrm>
            <a:off x="628650" y="1909763"/>
            <a:ext cx="7886700" cy="4106862"/>
          </a:xfrm>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Title Placeholder 1">
            <a:extLst>
              <a:ext uri="{FF2B5EF4-FFF2-40B4-BE49-F238E27FC236}">
                <a16:creationId xmlns:a16="http://schemas.microsoft.com/office/drawing/2014/main" id="{50870A3B-A479-304E-9979-5AE06B0E34F9}"/>
              </a:ext>
            </a:extLst>
          </p:cNvPr>
          <p:cNvSpPr>
            <a:spLocks noGrp="1"/>
          </p:cNvSpPr>
          <p:nvPr>
            <p:ph type="title"/>
          </p:nvPr>
        </p:nvSpPr>
        <p:spPr>
          <a:xfrm>
            <a:off x="628650" y="365127"/>
            <a:ext cx="7886700" cy="762634"/>
          </a:xfrm>
          <a:prstGeom prst="rect">
            <a:avLst/>
          </a:prstGeom>
        </p:spPr>
        <p:txBody>
          <a:bodyPr vert="horz" lIns="91440" tIns="45720" rIns="91440" bIns="45720" rtlCol="0" anchor="ctr">
            <a:normAutofit/>
          </a:bodyPr>
          <a:lstStyle/>
          <a:p>
            <a:r>
              <a:rPr lang="en-US"/>
              <a:t>Click to edit Master title style</a:t>
            </a:r>
          </a:p>
        </p:txBody>
      </p:sp>
      <p:sp>
        <p:nvSpPr>
          <p:cNvPr id="19" name="Text Placeholder 12">
            <a:extLst>
              <a:ext uri="{FF2B5EF4-FFF2-40B4-BE49-F238E27FC236}">
                <a16:creationId xmlns:a16="http://schemas.microsoft.com/office/drawing/2014/main" id="{42BA1346-FCA4-6645-AD56-6D0F731B5927}"/>
              </a:ext>
            </a:extLst>
          </p:cNvPr>
          <p:cNvSpPr>
            <a:spLocks noGrp="1"/>
          </p:cNvSpPr>
          <p:nvPr>
            <p:ph type="body" sz="quarter" idx="13" hasCustomPrompt="1"/>
          </p:nvPr>
        </p:nvSpPr>
        <p:spPr>
          <a:xfrm>
            <a:off x="628650" y="1198880"/>
            <a:ext cx="7886700" cy="508000"/>
          </a:xfrm>
        </p:spPr>
        <p:txBody>
          <a:bodyPr>
            <a:normAutofit/>
          </a:bodyPr>
          <a:lstStyle>
            <a:lvl1pPr marL="0" indent="0">
              <a:buNone/>
              <a:defRPr sz="2800">
                <a:solidFill>
                  <a:schemeClr val="bg2">
                    <a:lumMod val="25000"/>
                  </a:schemeClr>
                </a:solidFill>
              </a:defRPr>
            </a:lvl1pPr>
          </a:lstStyle>
          <a:p>
            <a:pPr lvl="0"/>
            <a:r>
              <a:rPr lang="en-US"/>
              <a:t>Click to Add Sub Title</a:t>
            </a:r>
          </a:p>
        </p:txBody>
      </p:sp>
    </p:spTree>
    <p:extLst>
      <p:ext uri="{BB962C8B-B14F-4D97-AF65-F5344CB8AC3E}">
        <p14:creationId xmlns:p14="http://schemas.microsoft.com/office/powerpoint/2010/main" val="2337114412"/>
      </p:ext>
    </p:extLst>
  </p:cSld>
  <p:clrMapOvr>
    <a:masterClrMapping/>
  </p:clrMapOvr>
  <p:extLst>
    <p:ext uri="{DCECCB84-F9BA-43D5-87BE-67443E8EF086}">
      <p15:sldGuideLst xmlns:p15="http://schemas.microsoft.com/office/powerpoint/2012/main">
        <p15:guide id="1" orient="horz" pos="4176" userDrawn="1">
          <p15:clr>
            <a:srgbClr val="FBAE40"/>
          </p15:clr>
        </p15:guide>
        <p15:guide id="2" pos="288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an-FIRST + Programs Content">
    <p:spTree>
      <p:nvGrpSpPr>
        <p:cNvPr id="1" name=""/>
        <p:cNvGrpSpPr/>
        <p:nvPr/>
      </p:nvGrpSpPr>
      <p:grpSpPr>
        <a:xfrm>
          <a:off x="0" y="0"/>
          <a:ext cx="0" cy="0"/>
          <a:chOff x="0" y="0"/>
          <a:chExt cx="0" cy="0"/>
        </a:xfrm>
      </p:grpSpPr>
      <p:sp>
        <p:nvSpPr>
          <p:cNvPr id="15" name="Text Placeholder 14">
            <a:extLst>
              <a:ext uri="{FF2B5EF4-FFF2-40B4-BE49-F238E27FC236}">
                <a16:creationId xmlns:a16="http://schemas.microsoft.com/office/drawing/2014/main" id="{0819DE0D-8BCD-E84C-964A-F2259FACAEB8}"/>
              </a:ext>
            </a:extLst>
          </p:cNvPr>
          <p:cNvSpPr>
            <a:spLocks noGrp="1"/>
          </p:cNvSpPr>
          <p:nvPr>
            <p:ph type="body" sz="quarter" idx="14"/>
          </p:nvPr>
        </p:nvSpPr>
        <p:spPr>
          <a:xfrm>
            <a:off x="628650" y="1909763"/>
            <a:ext cx="7886700" cy="4106862"/>
          </a:xfrm>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a:xfrm>
            <a:off x="8689517" y="6559918"/>
            <a:ext cx="357055" cy="209912"/>
          </a:xfrm>
        </p:spPr>
        <p:txBody>
          <a:bodyPr/>
          <a:lstStyle>
            <a:lvl1pPr>
              <a:defRPr>
                <a:latin typeface="Helvetica Neue" panose="02000503000000020004" pitchFamily="2" charset="0"/>
                <a:ea typeface="Helvetica Neue" panose="02000503000000020004" pitchFamily="2" charset="0"/>
                <a:cs typeface="Helvetica Neue" panose="02000503000000020004" pitchFamily="2" charset="0"/>
              </a:defRPr>
            </a:lvl1pPr>
          </a:lstStyle>
          <a:p>
            <a:fld id="{C53052E6-E16C-A04B-8192-1DB31D569F09}" type="slidenum">
              <a:rPr lang="en-US" smtClean="0"/>
              <a:pPr/>
              <a:t>‹#›</a:t>
            </a:fld>
            <a:endParaRPr lang="en-US"/>
          </a:p>
        </p:txBody>
      </p:sp>
      <p:pic>
        <p:nvPicPr>
          <p:cNvPr id="8" name="Picture 7" descr="A close up of a sign&#10;&#10;Description automatically generated">
            <a:extLst>
              <a:ext uri="{FF2B5EF4-FFF2-40B4-BE49-F238E27FC236}">
                <a16:creationId xmlns:a16="http://schemas.microsoft.com/office/drawing/2014/main" id="{CF133794-7BC6-324D-8B72-27AAB5DB141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31011" y="6360269"/>
            <a:ext cx="1304089" cy="393809"/>
          </a:xfrm>
          <a:prstGeom prst="rect">
            <a:avLst/>
          </a:prstGeom>
        </p:spPr>
      </p:pic>
      <p:cxnSp>
        <p:nvCxnSpPr>
          <p:cNvPr id="9" name="Straight Connector 8">
            <a:extLst>
              <a:ext uri="{FF2B5EF4-FFF2-40B4-BE49-F238E27FC236}">
                <a16:creationId xmlns:a16="http://schemas.microsoft.com/office/drawing/2014/main" id="{004CE824-15F4-F944-A272-8CB72996C9FE}"/>
              </a:ext>
            </a:extLst>
          </p:cNvPr>
          <p:cNvCxnSpPr>
            <a:cxnSpLocks/>
          </p:cNvCxnSpPr>
          <p:nvPr userDrawn="1"/>
        </p:nvCxnSpPr>
        <p:spPr>
          <a:xfrm>
            <a:off x="180799" y="6233945"/>
            <a:ext cx="5224321"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5" name="Picture 4" descr="A picture containing clock, meter&#10;&#10;Description automatically generated">
            <a:extLst>
              <a:ext uri="{FF2B5EF4-FFF2-40B4-BE49-F238E27FC236}">
                <a16:creationId xmlns:a16="http://schemas.microsoft.com/office/drawing/2014/main" id="{6DC5C20F-4E7E-1F44-A7B5-FB033F4C19A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536321" y="6193049"/>
            <a:ext cx="3172246" cy="550869"/>
          </a:xfrm>
          <a:prstGeom prst="rect">
            <a:avLst/>
          </a:prstGeom>
        </p:spPr>
      </p:pic>
      <p:sp>
        <p:nvSpPr>
          <p:cNvPr id="11" name="Title Placeholder 1">
            <a:extLst>
              <a:ext uri="{FF2B5EF4-FFF2-40B4-BE49-F238E27FC236}">
                <a16:creationId xmlns:a16="http://schemas.microsoft.com/office/drawing/2014/main" id="{6555E7D4-A808-DE4B-A41C-026E2451EED0}"/>
              </a:ext>
            </a:extLst>
          </p:cNvPr>
          <p:cNvSpPr>
            <a:spLocks noGrp="1"/>
          </p:cNvSpPr>
          <p:nvPr>
            <p:ph type="title"/>
          </p:nvPr>
        </p:nvSpPr>
        <p:spPr>
          <a:xfrm>
            <a:off x="628650" y="365127"/>
            <a:ext cx="7886700" cy="762634"/>
          </a:xfrm>
          <a:prstGeom prst="rect">
            <a:avLst/>
          </a:prstGeom>
        </p:spPr>
        <p:txBody>
          <a:bodyPr vert="horz" lIns="91440" tIns="45720" rIns="91440" bIns="45720" rtlCol="0" anchor="ctr">
            <a:normAutofit/>
          </a:bodyPr>
          <a:lstStyle/>
          <a:p>
            <a:r>
              <a:rPr lang="en-US"/>
              <a:t>Click to edit Master title style</a:t>
            </a:r>
          </a:p>
        </p:txBody>
      </p:sp>
      <p:sp>
        <p:nvSpPr>
          <p:cNvPr id="13" name="Text Placeholder 12">
            <a:extLst>
              <a:ext uri="{FF2B5EF4-FFF2-40B4-BE49-F238E27FC236}">
                <a16:creationId xmlns:a16="http://schemas.microsoft.com/office/drawing/2014/main" id="{816FE883-6A33-C746-B87C-BF6A87DCA396}"/>
              </a:ext>
            </a:extLst>
          </p:cNvPr>
          <p:cNvSpPr>
            <a:spLocks noGrp="1"/>
          </p:cNvSpPr>
          <p:nvPr>
            <p:ph type="body" sz="quarter" idx="13" hasCustomPrompt="1"/>
          </p:nvPr>
        </p:nvSpPr>
        <p:spPr>
          <a:xfrm>
            <a:off x="628650" y="1198880"/>
            <a:ext cx="7886700" cy="508000"/>
          </a:xfrm>
        </p:spPr>
        <p:txBody>
          <a:bodyPr>
            <a:normAutofit/>
          </a:bodyPr>
          <a:lstStyle>
            <a:lvl1pPr marL="0" indent="0">
              <a:buNone/>
              <a:defRPr sz="2800">
                <a:solidFill>
                  <a:schemeClr val="bg2">
                    <a:lumMod val="25000"/>
                  </a:schemeClr>
                </a:solidFill>
              </a:defRPr>
            </a:lvl1pPr>
          </a:lstStyle>
          <a:p>
            <a:pPr lvl="0"/>
            <a:r>
              <a:rPr lang="en-US"/>
              <a:t>Click to Add Sub Title</a:t>
            </a:r>
          </a:p>
        </p:txBody>
      </p:sp>
    </p:spTree>
    <p:extLst>
      <p:ext uri="{BB962C8B-B14F-4D97-AF65-F5344CB8AC3E}">
        <p14:creationId xmlns:p14="http://schemas.microsoft.com/office/powerpoint/2010/main" val="3877286486"/>
      </p:ext>
    </p:extLst>
  </p:cSld>
  <p:clrMapOvr>
    <a:masterClrMapping/>
  </p:clrMapOvr>
  <p:extLst>
    <p:ext uri="{DCECCB84-F9BA-43D5-87BE-67443E8EF086}">
      <p15:sldGuideLst xmlns:p15="http://schemas.microsoft.com/office/powerpoint/2012/main">
        <p15:guide id="1" orient="horz" pos="4248" userDrawn="1">
          <p15:clr>
            <a:srgbClr val="FBAE40"/>
          </p15:clr>
        </p15:guide>
        <p15:guide id="2" pos="56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an-FIRST Split 1">
    <p:spTree>
      <p:nvGrpSpPr>
        <p:cNvPr id="1" name=""/>
        <p:cNvGrpSpPr/>
        <p:nvPr/>
      </p:nvGrpSpPr>
      <p:grpSpPr>
        <a:xfrm>
          <a:off x="0" y="0"/>
          <a:ext cx="0" cy="0"/>
          <a:chOff x="0" y="0"/>
          <a:chExt cx="0" cy="0"/>
        </a:xfrm>
      </p:grpSpPr>
      <p:pic>
        <p:nvPicPr>
          <p:cNvPr id="8" name="Picture 7" descr="A close up of a sign&#10;&#10;Description automatically generated">
            <a:extLst>
              <a:ext uri="{FF2B5EF4-FFF2-40B4-BE49-F238E27FC236}">
                <a16:creationId xmlns:a16="http://schemas.microsoft.com/office/drawing/2014/main" id="{CF133794-7BC6-324D-8B72-27AAB5DB141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31011" y="6360269"/>
            <a:ext cx="1304089" cy="393809"/>
          </a:xfrm>
          <a:prstGeom prst="rect">
            <a:avLst/>
          </a:prstGeom>
        </p:spPr>
      </p:pic>
      <p:cxnSp>
        <p:nvCxnSpPr>
          <p:cNvPr id="9" name="Straight Connector 8">
            <a:extLst>
              <a:ext uri="{FF2B5EF4-FFF2-40B4-BE49-F238E27FC236}">
                <a16:creationId xmlns:a16="http://schemas.microsoft.com/office/drawing/2014/main" id="{004CE824-15F4-F944-A272-8CB72996C9FE}"/>
              </a:ext>
            </a:extLst>
          </p:cNvPr>
          <p:cNvCxnSpPr>
            <a:cxnSpLocks/>
          </p:cNvCxnSpPr>
          <p:nvPr userDrawn="1"/>
        </p:nvCxnSpPr>
        <p:spPr>
          <a:xfrm>
            <a:off x="180799" y="6233945"/>
            <a:ext cx="4619801"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3" name="Picture 2" descr="A group of people standing in front of a crowd&#10;&#10;Description automatically generated">
            <a:extLst>
              <a:ext uri="{FF2B5EF4-FFF2-40B4-BE49-F238E27FC236}">
                <a16:creationId xmlns:a16="http://schemas.microsoft.com/office/drawing/2014/main" id="{374EEA14-F8F4-E24C-ADCD-5E2EDCBDE112}"/>
              </a:ext>
            </a:extLst>
          </p:cNvPr>
          <p:cNvPicPr>
            <a:picLocks noChangeAspect="1"/>
          </p:cNvPicPr>
          <p:nvPr userDrawn="1"/>
        </p:nvPicPr>
        <p:blipFill>
          <a:blip r:embed="rId3"/>
          <a:stretch>
            <a:fillRect/>
          </a:stretch>
        </p:blipFill>
        <p:spPr>
          <a:xfrm>
            <a:off x="5011387" y="0"/>
            <a:ext cx="4132613" cy="6858000"/>
          </a:xfrm>
          <a:prstGeom prst="rect">
            <a:avLst/>
          </a:prstGeom>
        </p:spPr>
      </p:pic>
      <p:sp>
        <p:nvSpPr>
          <p:cNvPr id="13" name="Text Placeholder 14">
            <a:extLst>
              <a:ext uri="{FF2B5EF4-FFF2-40B4-BE49-F238E27FC236}">
                <a16:creationId xmlns:a16="http://schemas.microsoft.com/office/drawing/2014/main" id="{8F3E1952-98E0-404A-8CC9-042549C3F414}"/>
              </a:ext>
            </a:extLst>
          </p:cNvPr>
          <p:cNvSpPr>
            <a:spLocks noGrp="1"/>
          </p:cNvSpPr>
          <p:nvPr>
            <p:ph type="body" sz="quarter" idx="14"/>
          </p:nvPr>
        </p:nvSpPr>
        <p:spPr>
          <a:xfrm>
            <a:off x="409575" y="1909763"/>
            <a:ext cx="4171950" cy="4106862"/>
          </a:xfrm>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itle Placeholder 1">
            <a:extLst>
              <a:ext uri="{FF2B5EF4-FFF2-40B4-BE49-F238E27FC236}">
                <a16:creationId xmlns:a16="http://schemas.microsoft.com/office/drawing/2014/main" id="{8241B465-8B17-724B-9E1C-5A2FADE1E189}"/>
              </a:ext>
            </a:extLst>
          </p:cNvPr>
          <p:cNvSpPr>
            <a:spLocks noGrp="1"/>
          </p:cNvSpPr>
          <p:nvPr>
            <p:ph type="title" hasCustomPrompt="1"/>
          </p:nvPr>
        </p:nvSpPr>
        <p:spPr>
          <a:xfrm>
            <a:off x="409575" y="365127"/>
            <a:ext cx="4171950" cy="762634"/>
          </a:xfrm>
          <a:prstGeom prst="rect">
            <a:avLst/>
          </a:prstGeom>
        </p:spPr>
        <p:txBody>
          <a:bodyPr vert="horz" lIns="91440" tIns="45720" rIns="91440" bIns="45720" rtlCol="0" anchor="ctr">
            <a:normAutofit/>
          </a:bodyPr>
          <a:lstStyle>
            <a:lvl1pPr>
              <a:defRPr sz="3800"/>
            </a:lvl1pPr>
          </a:lstStyle>
          <a:p>
            <a:r>
              <a:rPr lang="en-US"/>
              <a:t>Click to Add Title</a:t>
            </a:r>
          </a:p>
        </p:txBody>
      </p:sp>
      <p:sp>
        <p:nvSpPr>
          <p:cNvPr id="15" name="Text Placeholder 12">
            <a:extLst>
              <a:ext uri="{FF2B5EF4-FFF2-40B4-BE49-F238E27FC236}">
                <a16:creationId xmlns:a16="http://schemas.microsoft.com/office/drawing/2014/main" id="{1C59280F-898E-3A46-A483-9189A6391E4A}"/>
              </a:ext>
            </a:extLst>
          </p:cNvPr>
          <p:cNvSpPr>
            <a:spLocks noGrp="1"/>
          </p:cNvSpPr>
          <p:nvPr>
            <p:ph type="body" sz="quarter" idx="13" hasCustomPrompt="1"/>
          </p:nvPr>
        </p:nvSpPr>
        <p:spPr>
          <a:xfrm>
            <a:off x="409575" y="1198880"/>
            <a:ext cx="4171950" cy="508000"/>
          </a:xfrm>
        </p:spPr>
        <p:txBody>
          <a:bodyPr>
            <a:normAutofit/>
          </a:bodyPr>
          <a:lstStyle>
            <a:lvl1pPr marL="0" indent="0">
              <a:buNone/>
              <a:defRPr sz="2400">
                <a:solidFill>
                  <a:schemeClr val="bg2">
                    <a:lumMod val="25000"/>
                  </a:schemeClr>
                </a:solidFill>
              </a:defRPr>
            </a:lvl1pPr>
          </a:lstStyle>
          <a:p>
            <a:pPr lvl="0"/>
            <a:r>
              <a:rPr lang="en-US"/>
              <a:t>Click to Add Sub Title</a:t>
            </a:r>
          </a:p>
        </p:txBody>
      </p:sp>
    </p:spTree>
    <p:extLst>
      <p:ext uri="{BB962C8B-B14F-4D97-AF65-F5344CB8AC3E}">
        <p14:creationId xmlns:p14="http://schemas.microsoft.com/office/powerpoint/2010/main" val="4262011977"/>
      </p:ext>
    </p:extLst>
  </p:cSld>
  <p:clrMapOvr>
    <a:masterClrMapping/>
  </p:clrMapOvr>
  <p:extLst>
    <p:ext uri="{DCECCB84-F9BA-43D5-87BE-67443E8EF086}">
      <p15:sldGuideLst xmlns:p15="http://schemas.microsoft.com/office/powerpoint/2012/main">
        <p15:guide id="1" orient="horz" pos="4176">
          <p15:clr>
            <a:srgbClr val="FBAE40"/>
          </p15:clr>
        </p15:guide>
        <p15:guide id="2" pos="24" userDrawn="1">
          <p15:clr>
            <a:srgbClr val="FBAE40"/>
          </p15:clr>
        </p15:guide>
        <p15:guide id="3" pos="120" userDrawn="1">
          <p15:clr>
            <a:srgbClr val="FBAE40"/>
          </p15:clr>
        </p15:guide>
        <p15:guide id="4" pos="3144" userDrawn="1">
          <p15:clr>
            <a:srgbClr val="FBAE40"/>
          </p15:clr>
        </p15:guide>
        <p15:guide id="5" pos="3024"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7"/>
            <a:ext cx="7886700" cy="762634"/>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950719"/>
            <a:ext cx="7886700" cy="422624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AEB161-7E7A-5042-BCF6-95F27F8C571E}" type="datetime1">
              <a:rPr lang="en-US" smtClean="0"/>
              <a:t>7/29/2022</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C53052E6-E16C-A04B-8192-1DB31D569F09}" type="slidenum">
              <a:rPr lang="en-US" smtClean="0"/>
              <a:pPr/>
              <a:t>‹#›</a:t>
            </a:fld>
            <a:endParaRPr lang="en-US"/>
          </a:p>
        </p:txBody>
      </p:sp>
    </p:spTree>
    <p:extLst>
      <p:ext uri="{BB962C8B-B14F-4D97-AF65-F5344CB8AC3E}">
        <p14:creationId xmlns:p14="http://schemas.microsoft.com/office/powerpoint/2010/main" val="133488940"/>
      </p:ext>
    </p:extLst>
  </p:cSld>
  <p:clrMap bg1="lt1" tx1="dk1" bg2="lt2" tx2="dk2" accent1="accent1" accent2="accent2" accent3="accent3" accent4="accent4" accent5="accent5" accent6="accent6" hlink="hlink" folHlink="folHlink"/>
  <p:sldLayoutIdLst>
    <p:sldLayoutId id="2147483661" r:id="rId1"/>
    <p:sldLayoutId id="2147483672" r:id="rId2"/>
    <p:sldLayoutId id="2147483673" r:id="rId3"/>
    <p:sldLayoutId id="2147483674" r:id="rId4"/>
    <p:sldLayoutId id="2147483675" r:id="rId5"/>
    <p:sldLayoutId id="2147483677" r:id="rId6"/>
    <p:sldLayoutId id="2147483664" r:id="rId7"/>
    <p:sldLayoutId id="2147483678" r:id="rId8"/>
    <p:sldLayoutId id="2147483680" r:id="rId9"/>
    <p:sldLayoutId id="2147483681" r:id="rId10"/>
    <p:sldLayoutId id="2147483679" r:id="rId11"/>
    <p:sldLayoutId id="2147483682" r:id="rId12"/>
    <p:sldLayoutId id="2147483683" r:id="rId13"/>
    <p:sldLayoutId id="2147483684" r:id="rId14"/>
    <p:sldLayoutId id="2147483695" r:id="rId15"/>
    <p:sldLayoutId id="2147483685" r:id="rId16"/>
    <p:sldLayoutId id="2147483686" r:id="rId17"/>
    <p:sldLayoutId id="2147483687" r:id="rId18"/>
    <p:sldLayoutId id="2147483688" r:id="rId19"/>
    <p:sldLayoutId id="2147483689" r:id="rId20"/>
    <p:sldLayoutId id="2147483691" r:id="rId21"/>
    <p:sldLayoutId id="2147483690" r:id="rId22"/>
    <p:sldLayoutId id="2147483692" r:id="rId23"/>
    <p:sldLayoutId id="2147483694" r:id="rId24"/>
    <p:sldLayoutId id="2147483693" r:id="rId25"/>
    <p:sldLayoutId id="2147483696" r:id="rId26"/>
  </p:sldLayoutIdLst>
  <p:hf hdr="0" ftr="0" dt="0"/>
  <p:txStyles>
    <p:titleStyle>
      <a:lvl1pPr algn="l" defTabSz="914400" rtl="0" eaLnBrk="1" latinLnBrk="0" hangingPunct="1">
        <a:lnSpc>
          <a:spcPct val="90000"/>
        </a:lnSpc>
        <a:spcBef>
          <a:spcPct val="0"/>
        </a:spcBef>
        <a:buNone/>
        <a:defRPr sz="4000" b="1" kern="1200">
          <a:solidFill>
            <a:schemeClr val="bg2">
              <a:lumMod val="25000"/>
            </a:schemeClr>
          </a:solidFill>
          <a:latin typeface="Helvetica Neue" panose="02000503000000020004" pitchFamily="2" charset="0"/>
          <a:ea typeface="Helvetica Neue" panose="02000503000000020004" pitchFamily="2" charset="0"/>
          <a:cs typeface="Helvetica Neue" panose="02000503000000020004" pitchFamily="2"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lumMod val="85000"/>
              <a:lumOff val="15000"/>
            </a:schemeClr>
          </a:solidFill>
          <a:latin typeface="Helvetica Neue" panose="02000503000000020004" pitchFamily="2" charset="0"/>
          <a:ea typeface="Helvetica Neue" panose="02000503000000020004" pitchFamily="2" charset="0"/>
          <a:cs typeface="Helvetica Neue" panose="02000503000000020004"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85000"/>
              <a:lumOff val="15000"/>
            </a:schemeClr>
          </a:solidFill>
          <a:latin typeface="Helvetica Neue" panose="02000503000000020004" pitchFamily="2" charset="0"/>
          <a:ea typeface="Helvetica Neue" panose="02000503000000020004" pitchFamily="2" charset="0"/>
          <a:cs typeface="Helvetica Neue" panose="02000503000000020004"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85000"/>
              <a:lumOff val="15000"/>
            </a:schemeClr>
          </a:solidFill>
          <a:latin typeface="Helvetica Neue" panose="02000503000000020004" pitchFamily="2" charset="0"/>
          <a:ea typeface="Helvetica Neue" panose="02000503000000020004" pitchFamily="2" charset="0"/>
          <a:cs typeface="Helvetica Neue" panose="02000503000000020004"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lumMod val="85000"/>
              <a:lumOff val="15000"/>
            </a:schemeClr>
          </a:solidFill>
          <a:latin typeface="Helvetica Neue" panose="02000503000000020004" pitchFamily="2" charset="0"/>
          <a:ea typeface="Helvetica Neue" panose="02000503000000020004" pitchFamily="2" charset="0"/>
          <a:cs typeface="Helvetica Neue" panose="02000503000000020004"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lumMod val="85000"/>
              <a:lumOff val="15000"/>
            </a:schemeClr>
          </a:solidFill>
          <a:latin typeface="Helvetica Neue" panose="02000503000000020004" pitchFamily="2" charset="0"/>
          <a:ea typeface="Helvetica Neue" panose="02000503000000020004" pitchFamily="2" charset="0"/>
          <a:cs typeface="Helvetica Neue" panose="02000503000000020004"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1.emf"/><Relationship Id="rId7" Type="http://schemas.openxmlformats.org/officeDocument/2006/relationships/image" Target="../media/image35.png"/><Relationship Id="rId2" Type="http://schemas.openxmlformats.org/officeDocument/2006/relationships/notesSlide" Target="../notesSlides/notesSlide1.xml"/><Relationship Id="rId1" Type="http://schemas.openxmlformats.org/officeDocument/2006/relationships/slideLayout" Target="../slideLayouts/slideLayout26.xml"/><Relationship Id="rId6" Type="http://schemas.openxmlformats.org/officeDocument/2006/relationships/image" Target="../media/image34.png"/><Relationship Id="rId5" Type="http://schemas.openxmlformats.org/officeDocument/2006/relationships/image" Target="../media/image33.jpeg"/><Relationship Id="rId4" Type="http://schemas.openxmlformats.org/officeDocument/2006/relationships/image" Target="../media/image32.jpeg"/></Relationships>
</file>

<file path=ppt/slides/_rels/slide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xml"/><Relationship Id="rId1" Type="http://schemas.openxmlformats.org/officeDocument/2006/relationships/slideLayout" Target="../slideLayouts/slideLayout17.xml"/><Relationship Id="rId4" Type="http://schemas.openxmlformats.org/officeDocument/2006/relationships/hyperlink" Target="https://www.youtube.com/c/FIRSTLEGOLeagueofficial"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4.xml"/><Relationship Id="rId1" Type="http://schemas.openxmlformats.org/officeDocument/2006/relationships/slideLayout" Target="../slideLayouts/slideLayout17.xml"/><Relationship Id="rId6" Type="http://schemas.openxmlformats.org/officeDocument/2006/relationships/image" Target="../media/image41.png"/><Relationship Id="rId5" Type="http://schemas.openxmlformats.org/officeDocument/2006/relationships/image" Target="../media/image40.jpg"/><Relationship Id="rId4" Type="http://schemas.openxmlformats.org/officeDocument/2006/relationships/image" Target="../media/image39.jpg"/></Relationships>
</file>

<file path=ppt/slides/_rels/slide5.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5.xml"/><Relationship Id="rId1" Type="http://schemas.openxmlformats.org/officeDocument/2006/relationships/slideLayout" Target="../slideLayouts/slideLayout17.xml"/><Relationship Id="rId6" Type="http://schemas.openxmlformats.org/officeDocument/2006/relationships/image" Target="../media/image42.png"/><Relationship Id="rId5" Type="http://schemas.openxmlformats.org/officeDocument/2006/relationships/image" Target="../media/image40.jpg"/><Relationship Id="rId4" Type="http://schemas.openxmlformats.org/officeDocument/2006/relationships/image" Target="../media/image39.jpg"/></Relationships>
</file>

<file path=ppt/slides/_rels/slide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7.xml"/><Relationship Id="rId1" Type="http://schemas.openxmlformats.org/officeDocument/2006/relationships/slideLayout" Target="../slideLayouts/slideLayout17.xml"/><Relationship Id="rId4" Type="http://schemas.openxmlformats.org/officeDocument/2006/relationships/hyperlink" Target="https://www.firstlegoleague.org/season"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notesSlide" Target="../notesSlides/notesSlide9.xml"/><Relationship Id="rId1" Type="http://schemas.openxmlformats.org/officeDocument/2006/relationships/slideLayout" Target="../slideLayouts/slideLayout17.xml"/><Relationship Id="rId4" Type="http://schemas.openxmlformats.org/officeDocument/2006/relationships/image" Target="../media/image4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2C40124-7A20-4FB3-98C5-36C619DE8050}"/>
              </a:ext>
            </a:extLst>
          </p:cNvPr>
          <p:cNvSpPr/>
          <p:nvPr/>
        </p:nvSpPr>
        <p:spPr>
          <a:xfrm>
            <a:off x="-1" y="-10425"/>
            <a:ext cx="9144001" cy="6858001"/>
          </a:xfrm>
          <a:prstGeom prst="rect">
            <a:avLst/>
          </a:prstGeom>
          <a:solidFill>
            <a:srgbClr val="662D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5" name="Text Placeholder 4">
            <a:extLst>
              <a:ext uri="{FF2B5EF4-FFF2-40B4-BE49-F238E27FC236}">
                <a16:creationId xmlns:a16="http://schemas.microsoft.com/office/drawing/2014/main" id="{F3B760C1-7E25-45A7-B891-53C58D074EA2}"/>
              </a:ext>
            </a:extLst>
          </p:cNvPr>
          <p:cNvSpPr>
            <a:spLocks noGrp="1"/>
          </p:cNvSpPr>
          <p:nvPr>
            <p:ph type="body" sz="quarter" idx="4294967295"/>
          </p:nvPr>
        </p:nvSpPr>
        <p:spPr>
          <a:xfrm>
            <a:off x="407540" y="909728"/>
            <a:ext cx="4631249" cy="1790700"/>
          </a:xfrm>
          <a:prstGeom prst="rect">
            <a:avLst/>
          </a:prstGeom>
        </p:spPr>
        <p:txBody>
          <a:bodyPr>
            <a:noAutofit/>
          </a:bodyPr>
          <a:lstStyle/>
          <a:p>
            <a:pPr marL="0" indent="0">
              <a:buNone/>
            </a:pPr>
            <a:r>
              <a:rPr lang="en-US" sz="6000" dirty="0">
                <a:solidFill>
                  <a:schemeClr val="bg1"/>
                </a:solidFill>
                <a:latin typeface="Roboto Medium" pitchFamily="2" charset="0"/>
                <a:ea typeface="Roboto Medium" pitchFamily="2" charset="0"/>
              </a:rPr>
              <a:t>Let’s Celebrate</a:t>
            </a:r>
          </a:p>
        </p:txBody>
      </p:sp>
      <p:sp>
        <p:nvSpPr>
          <p:cNvPr id="6" name="Title 3">
            <a:extLst>
              <a:ext uri="{FF2B5EF4-FFF2-40B4-BE49-F238E27FC236}">
                <a16:creationId xmlns:a16="http://schemas.microsoft.com/office/drawing/2014/main" id="{B6ADE897-E12C-4A20-B842-CD64CC495BD3}"/>
              </a:ext>
            </a:extLst>
          </p:cNvPr>
          <p:cNvSpPr txBox="1">
            <a:spLocks/>
          </p:cNvSpPr>
          <p:nvPr/>
        </p:nvSpPr>
        <p:spPr>
          <a:xfrm>
            <a:off x="407542" y="401413"/>
            <a:ext cx="2601947" cy="563166"/>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000" b="1" kern="1200">
                <a:solidFill>
                  <a:schemeClr val="bg2">
                    <a:lumMod val="25000"/>
                  </a:schemeClr>
                </a:solidFill>
                <a:latin typeface="Helvetica Neue" panose="02000503000000020004" pitchFamily="2" charset="0"/>
                <a:ea typeface="Helvetica Neue" panose="02000503000000020004" pitchFamily="2" charset="0"/>
                <a:cs typeface="Helvetica Neue" panose="02000503000000020004" pitchFamily="2" charset="0"/>
              </a:defRPr>
            </a:lvl1pPr>
          </a:lstStyle>
          <a:p>
            <a:r>
              <a:rPr lang="en-US" sz="1800" spc="300" dirty="0">
                <a:solidFill>
                  <a:prstClr val="white"/>
                </a:solidFill>
                <a:latin typeface="Roboto" pitchFamily="2" charset="0"/>
                <a:ea typeface="Roboto" pitchFamily="2" charset="0"/>
              </a:rPr>
              <a:t>SESSION 10</a:t>
            </a:r>
          </a:p>
        </p:txBody>
      </p:sp>
      <p:pic>
        <p:nvPicPr>
          <p:cNvPr id="7" name="Picture 6">
            <a:extLst>
              <a:ext uri="{FF2B5EF4-FFF2-40B4-BE49-F238E27FC236}">
                <a16:creationId xmlns:a16="http://schemas.microsoft.com/office/drawing/2014/main" id="{1E44A52B-1E9F-874B-995F-737B8FDAA784}"/>
              </a:ext>
            </a:extLst>
          </p:cNvPr>
          <p:cNvPicPr>
            <a:picLocks noChangeAspect="1"/>
          </p:cNvPicPr>
          <p:nvPr/>
        </p:nvPicPr>
        <p:blipFill>
          <a:blip r:embed="rId3"/>
          <a:stretch>
            <a:fillRect/>
          </a:stretch>
        </p:blipFill>
        <p:spPr>
          <a:xfrm rot="10800000">
            <a:off x="1717593" y="3552743"/>
            <a:ext cx="4465484" cy="3309147"/>
          </a:xfrm>
          <a:prstGeom prst="rect">
            <a:avLst/>
          </a:prstGeom>
        </p:spPr>
      </p:pic>
      <p:sp>
        <p:nvSpPr>
          <p:cNvPr id="9" name="Triangle 8">
            <a:extLst>
              <a:ext uri="{FF2B5EF4-FFF2-40B4-BE49-F238E27FC236}">
                <a16:creationId xmlns:a16="http://schemas.microsoft.com/office/drawing/2014/main" id="{333C1C69-B690-7449-B8B0-DEA03BE5BB6F}"/>
              </a:ext>
            </a:extLst>
          </p:cNvPr>
          <p:cNvSpPr/>
          <p:nvPr/>
        </p:nvSpPr>
        <p:spPr>
          <a:xfrm>
            <a:off x="8407280" y="2468384"/>
            <a:ext cx="1477074" cy="1083156"/>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2" name="Triangle 21">
            <a:extLst>
              <a:ext uri="{FF2B5EF4-FFF2-40B4-BE49-F238E27FC236}">
                <a16:creationId xmlns:a16="http://schemas.microsoft.com/office/drawing/2014/main" id="{81BC9F91-93BD-DB49-960B-BD122234EA90}"/>
              </a:ext>
            </a:extLst>
          </p:cNvPr>
          <p:cNvSpPr/>
          <p:nvPr/>
        </p:nvSpPr>
        <p:spPr>
          <a:xfrm>
            <a:off x="4864718" y="2168754"/>
            <a:ext cx="882095" cy="646851"/>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3" name="Triangle 22">
            <a:extLst>
              <a:ext uri="{FF2B5EF4-FFF2-40B4-BE49-F238E27FC236}">
                <a16:creationId xmlns:a16="http://schemas.microsoft.com/office/drawing/2014/main" id="{660B4C8E-BAE8-464B-BBB8-F8192D031B4C}"/>
              </a:ext>
            </a:extLst>
          </p:cNvPr>
          <p:cNvSpPr/>
          <p:nvPr/>
        </p:nvSpPr>
        <p:spPr>
          <a:xfrm rot="10800000">
            <a:off x="4861221" y="2815605"/>
            <a:ext cx="882095" cy="646851"/>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5" name="Triangle 24">
            <a:extLst>
              <a:ext uri="{FF2B5EF4-FFF2-40B4-BE49-F238E27FC236}">
                <a16:creationId xmlns:a16="http://schemas.microsoft.com/office/drawing/2014/main" id="{1F865867-B648-DD4C-99DC-EFF2CCFBC362}"/>
              </a:ext>
            </a:extLst>
          </p:cNvPr>
          <p:cNvSpPr/>
          <p:nvPr/>
        </p:nvSpPr>
        <p:spPr>
          <a:xfrm rot="10800000">
            <a:off x="5202787" y="-1"/>
            <a:ext cx="4839484" cy="354885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7" name="Triangle 26">
            <a:extLst>
              <a:ext uri="{FF2B5EF4-FFF2-40B4-BE49-F238E27FC236}">
                <a16:creationId xmlns:a16="http://schemas.microsoft.com/office/drawing/2014/main" id="{3C7D7AE7-5927-E349-8635-91597DF21F1B}"/>
              </a:ext>
            </a:extLst>
          </p:cNvPr>
          <p:cNvSpPr/>
          <p:nvPr/>
        </p:nvSpPr>
        <p:spPr>
          <a:xfrm>
            <a:off x="3273763" y="-5051"/>
            <a:ext cx="560557" cy="411063"/>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1" name="Triangle 20">
            <a:extLst>
              <a:ext uri="{FF2B5EF4-FFF2-40B4-BE49-F238E27FC236}">
                <a16:creationId xmlns:a16="http://schemas.microsoft.com/office/drawing/2014/main" id="{F19A3321-F45C-B64E-8FCD-5505FA8D310B}"/>
              </a:ext>
            </a:extLst>
          </p:cNvPr>
          <p:cNvSpPr/>
          <p:nvPr/>
        </p:nvSpPr>
        <p:spPr>
          <a:xfrm rot="10800000">
            <a:off x="6765322" y="3551542"/>
            <a:ext cx="846613" cy="620831"/>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0" name="Triangle 29">
            <a:extLst>
              <a:ext uri="{FF2B5EF4-FFF2-40B4-BE49-F238E27FC236}">
                <a16:creationId xmlns:a16="http://schemas.microsoft.com/office/drawing/2014/main" id="{B5EAB46B-B62F-0B4A-9B22-DC010CCED81E}"/>
              </a:ext>
            </a:extLst>
          </p:cNvPr>
          <p:cNvSpPr/>
          <p:nvPr/>
        </p:nvSpPr>
        <p:spPr>
          <a:xfrm>
            <a:off x="5891037" y="6037122"/>
            <a:ext cx="560557" cy="411063"/>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1" name="Triangle 30">
            <a:extLst>
              <a:ext uri="{FF2B5EF4-FFF2-40B4-BE49-F238E27FC236}">
                <a16:creationId xmlns:a16="http://schemas.microsoft.com/office/drawing/2014/main" id="{0344DA23-0EA7-0342-A150-4BABE6EB94D5}"/>
              </a:ext>
            </a:extLst>
          </p:cNvPr>
          <p:cNvSpPr/>
          <p:nvPr/>
        </p:nvSpPr>
        <p:spPr>
          <a:xfrm rot="10800000">
            <a:off x="8407282" y="4222481"/>
            <a:ext cx="560557" cy="411063"/>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pic>
        <p:nvPicPr>
          <p:cNvPr id="4" name="Picture 3" descr="Logo, company name&#10;&#10;Description automatically generated">
            <a:extLst>
              <a:ext uri="{FF2B5EF4-FFF2-40B4-BE49-F238E27FC236}">
                <a16:creationId xmlns:a16="http://schemas.microsoft.com/office/drawing/2014/main" id="{6BF5EDF1-842B-401E-B436-E9068DAAE68B}"/>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6733827" y="197697"/>
            <a:ext cx="1719786" cy="1088136"/>
          </a:xfrm>
          <a:prstGeom prst="rect">
            <a:avLst/>
          </a:prstGeom>
        </p:spPr>
      </p:pic>
      <p:sp>
        <p:nvSpPr>
          <p:cNvPr id="16" name="Rectangle: Rounded Corners 15">
            <a:extLst>
              <a:ext uri="{FF2B5EF4-FFF2-40B4-BE49-F238E27FC236}">
                <a16:creationId xmlns:a16="http://schemas.microsoft.com/office/drawing/2014/main" id="{20B2E659-46E5-45F4-B65D-923983F7710E}"/>
              </a:ext>
            </a:extLst>
          </p:cNvPr>
          <p:cNvSpPr/>
          <p:nvPr/>
        </p:nvSpPr>
        <p:spPr>
          <a:xfrm>
            <a:off x="281689" y="3068997"/>
            <a:ext cx="3734152" cy="3302984"/>
          </a:xfrm>
          <a:prstGeom prst="roundRect">
            <a:avLst/>
          </a:prstGeom>
          <a:solidFill>
            <a:schemeClr val="bg1"/>
          </a:solidFill>
          <a:ln w="38100">
            <a:solidFill>
              <a:srgbClr val="662D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pic>
        <p:nvPicPr>
          <p:cNvPr id="12" name="Picture 11" descr="A person with the hands up&#10;&#10;Description automatically generated with low confidence">
            <a:extLst>
              <a:ext uri="{FF2B5EF4-FFF2-40B4-BE49-F238E27FC236}">
                <a16:creationId xmlns:a16="http://schemas.microsoft.com/office/drawing/2014/main" id="{2B9846C8-4D88-42AB-BCA3-4BBBAD1C96A5}"/>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281689" y="3714777"/>
            <a:ext cx="3660711" cy="2631551"/>
          </a:xfrm>
          <a:prstGeom prst="roundRect">
            <a:avLst/>
          </a:prstGeom>
        </p:spPr>
      </p:pic>
      <p:pic>
        <p:nvPicPr>
          <p:cNvPr id="19" name="Picture 18">
            <a:extLst>
              <a:ext uri="{FF2B5EF4-FFF2-40B4-BE49-F238E27FC236}">
                <a16:creationId xmlns:a16="http://schemas.microsoft.com/office/drawing/2014/main" id="{44BEBF42-8CBC-1B48-845D-A11914337822}"/>
              </a:ext>
            </a:extLst>
          </p:cNvPr>
          <p:cNvPicPr>
            <a:picLocks noChangeAspect="1"/>
          </p:cNvPicPr>
          <p:nvPr/>
        </p:nvPicPr>
        <p:blipFill>
          <a:blip r:embed="rId6" cstate="hqprint">
            <a:extLst>
              <a:ext uri="{28A0092B-C50C-407E-A947-70E740481C1C}">
                <a14:useLocalDpi xmlns:a14="http://schemas.microsoft.com/office/drawing/2010/main"/>
              </a:ext>
            </a:extLst>
          </a:blip>
          <a:stretch>
            <a:fillRect/>
          </a:stretch>
        </p:blipFill>
        <p:spPr>
          <a:xfrm>
            <a:off x="6806959" y="1329806"/>
            <a:ext cx="1638221" cy="1117428"/>
          </a:xfrm>
          <a:prstGeom prst="rect">
            <a:avLst/>
          </a:prstGeom>
        </p:spPr>
      </p:pic>
      <p:pic>
        <p:nvPicPr>
          <p:cNvPr id="20" name="Picture 19">
            <a:extLst>
              <a:ext uri="{FF2B5EF4-FFF2-40B4-BE49-F238E27FC236}">
                <a16:creationId xmlns:a16="http://schemas.microsoft.com/office/drawing/2014/main" id="{2C401355-E3E3-8E4B-908F-7445E1B3B07B}"/>
              </a:ext>
            </a:extLst>
          </p:cNvPr>
          <p:cNvPicPr>
            <a:picLocks noChangeAspect="1"/>
          </p:cNvPicPr>
          <p:nvPr/>
        </p:nvPicPr>
        <p:blipFill>
          <a:blip r:embed="rId6" cstate="hqprint">
            <a:extLst>
              <a:ext uri="{28A0092B-C50C-407E-A947-70E740481C1C}">
                <a14:useLocalDpi xmlns:a14="http://schemas.microsoft.com/office/drawing/2010/main"/>
              </a:ext>
            </a:extLst>
          </a:blip>
          <a:stretch>
            <a:fillRect/>
          </a:stretch>
        </p:blipFill>
        <p:spPr>
          <a:xfrm>
            <a:off x="6806959" y="1329806"/>
            <a:ext cx="1638221" cy="1117428"/>
          </a:xfrm>
          <a:prstGeom prst="rect">
            <a:avLst/>
          </a:prstGeom>
        </p:spPr>
      </p:pic>
      <p:pic>
        <p:nvPicPr>
          <p:cNvPr id="24" name="Picture 23">
            <a:extLst>
              <a:ext uri="{FF2B5EF4-FFF2-40B4-BE49-F238E27FC236}">
                <a16:creationId xmlns:a16="http://schemas.microsoft.com/office/drawing/2014/main" id="{33C8E4D4-6B7F-2747-9AF8-74FBD586E1D5}"/>
              </a:ext>
            </a:extLst>
          </p:cNvPr>
          <p:cNvPicPr>
            <a:picLocks noChangeAspect="1"/>
          </p:cNvPicPr>
          <p:nvPr/>
        </p:nvPicPr>
        <p:blipFill>
          <a:blip r:embed="rId7" cstate="hqprint">
            <a:extLst>
              <a:ext uri="{28A0092B-C50C-407E-A947-70E740481C1C}">
                <a14:useLocalDpi xmlns:a14="http://schemas.microsoft.com/office/drawing/2010/main"/>
              </a:ext>
            </a:extLst>
          </a:blip>
          <a:stretch>
            <a:fillRect/>
          </a:stretch>
        </p:blipFill>
        <p:spPr>
          <a:xfrm>
            <a:off x="6076690" y="5566822"/>
            <a:ext cx="2891149" cy="873658"/>
          </a:xfrm>
          <a:prstGeom prst="rect">
            <a:avLst/>
          </a:prstGeom>
        </p:spPr>
      </p:pic>
    </p:spTree>
    <p:extLst>
      <p:ext uri="{BB962C8B-B14F-4D97-AF65-F5344CB8AC3E}">
        <p14:creationId xmlns:p14="http://schemas.microsoft.com/office/powerpoint/2010/main" val="31643346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8DE1808D-4A41-4429-BDD9-039046921A33}"/>
              </a:ext>
            </a:extLst>
          </p:cNvPr>
          <p:cNvSpPr/>
          <p:nvPr/>
        </p:nvSpPr>
        <p:spPr>
          <a:xfrm>
            <a:off x="263047" y="365127"/>
            <a:ext cx="8426470" cy="762634"/>
          </a:xfrm>
          <a:prstGeom prst="roundRect">
            <a:avLst/>
          </a:prstGeom>
          <a:solidFill>
            <a:srgbClr val="662D9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id="{687D7AD4-EE25-42E6-A3F2-C658860DB740}"/>
              </a:ext>
            </a:extLst>
          </p:cNvPr>
          <p:cNvSpPr>
            <a:spLocks noGrp="1"/>
          </p:cNvSpPr>
          <p:nvPr>
            <p:ph type="sldNum" sz="quarter" idx="12"/>
          </p:nvPr>
        </p:nvSpPr>
        <p:spPr/>
        <p:txBody>
          <a:bodyPr/>
          <a:lstStyle/>
          <a:p>
            <a:fld id="{C53052E6-E16C-A04B-8192-1DB31D569F09}" type="slidenum">
              <a:rPr lang="en-US" smtClean="0"/>
              <a:pPr/>
              <a:t>2</a:t>
            </a:fld>
            <a:endParaRPr lang="en-US"/>
          </a:p>
        </p:txBody>
      </p:sp>
      <p:sp>
        <p:nvSpPr>
          <p:cNvPr id="3" name="Text Placeholder 2">
            <a:extLst>
              <a:ext uri="{FF2B5EF4-FFF2-40B4-BE49-F238E27FC236}">
                <a16:creationId xmlns:a16="http://schemas.microsoft.com/office/drawing/2014/main" id="{580D22A7-7A87-45E8-867D-9C74C5B4AFE1}"/>
              </a:ext>
            </a:extLst>
          </p:cNvPr>
          <p:cNvSpPr>
            <a:spLocks noGrp="1"/>
          </p:cNvSpPr>
          <p:nvPr>
            <p:ph type="body" sz="quarter" idx="14"/>
          </p:nvPr>
        </p:nvSpPr>
        <p:spPr>
          <a:xfrm>
            <a:off x="339822" y="1419132"/>
            <a:ext cx="8175527" cy="1814984"/>
          </a:xfrm>
        </p:spPr>
        <p:txBody>
          <a:bodyPr>
            <a:noAutofit/>
          </a:bodyPr>
          <a:lstStyle/>
          <a:p>
            <a:pPr marL="0" indent="0">
              <a:buNone/>
            </a:pPr>
            <a:r>
              <a:rPr lang="en-US" sz="3600" b="1" dirty="0">
                <a:solidFill>
                  <a:srgbClr val="FF781D"/>
                </a:solidFill>
              </a:rPr>
              <a:t>Today we will:</a:t>
            </a:r>
          </a:p>
          <a:p>
            <a:r>
              <a:rPr lang="en-US" sz="3600" dirty="0">
                <a:solidFill>
                  <a:schemeClr val="tx1"/>
                </a:solidFill>
              </a:rPr>
              <a:t>Use our ideas to build a team model.</a:t>
            </a:r>
          </a:p>
          <a:p>
            <a:r>
              <a:rPr lang="en-US" sz="3600" dirty="0">
                <a:solidFill>
                  <a:schemeClr val="tx1"/>
                </a:solidFill>
              </a:rPr>
              <a:t>Share our </a:t>
            </a:r>
            <a:r>
              <a:rPr lang="en-US" sz="3600" i="1" dirty="0">
                <a:solidFill>
                  <a:schemeClr val="tx1"/>
                </a:solidFill>
              </a:rPr>
              <a:t>Engineering Notebooks.</a:t>
            </a:r>
          </a:p>
        </p:txBody>
      </p:sp>
      <p:sp>
        <p:nvSpPr>
          <p:cNvPr id="4" name="Title 3">
            <a:extLst>
              <a:ext uri="{FF2B5EF4-FFF2-40B4-BE49-F238E27FC236}">
                <a16:creationId xmlns:a16="http://schemas.microsoft.com/office/drawing/2014/main" id="{56567651-8AA4-479B-AC03-821AC799E926}"/>
              </a:ext>
            </a:extLst>
          </p:cNvPr>
          <p:cNvSpPr>
            <a:spLocks noGrp="1"/>
          </p:cNvSpPr>
          <p:nvPr>
            <p:ph type="title"/>
          </p:nvPr>
        </p:nvSpPr>
        <p:spPr/>
        <p:txBody>
          <a:bodyPr/>
          <a:lstStyle/>
          <a:p>
            <a:r>
              <a:rPr lang="en-US" dirty="0">
                <a:solidFill>
                  <a:schemeClr val="bg1"/>
                </a:solidFill>
              </a:rPr>
              <a:t>Get Ready</a:t>
            </a:r>
          </a:p>
        </p:txBody>
      </p:sp>
      <p:pic>
        <p:nvPicPr>
          <p:cNvPr id="1026" name="Picture 2">
            <a:extLst>
              <a:ext uri="{FF2B5EF4-FFF2-40B4-BE49-F238E27FC236}">
                <a16:creationId xmlns:a16="http://schemas.microsoft.com/office/drawing/2014/main" id="{5EF138B5-0727-4BBD-B9D1-A1059970400B}"/>
              </a:ext>
            </a:extLst>
          </p:cNvPr>
          <p:cNvPicPr>
            <a:picLocks noChangeAspect="1" noChangeArrowheads="1"/>
          </p:cNvPicPr>
          <p:nvPr/>
        </p:nvPicPr>
        <p:blipFill>
          <a:blip r:embed="rId3"/>
          <a:srcRect/>
          <a:stretch/>
        </p:blipFill>
        <p:spPr bwMode="auto">
          <a:xfrm>
            <a:off x="5221357" y="3658999"/>
            <a:ext cx="3293993" cy="2083700"/>
          </a:xfrm>
          <a:prstGeom prst="rect">
            <a:avLst/>
          </a:prstGeom>
          <a:noFill/>
          <a:extLst>
            <a:ext uri="{909E8E84-426E-40DD-AFC4-6F175D3DCCD1}">
              <a14:hiddenFill xmlns:a14="http://schemas.microsoft.com/office/drawing/2010/main">
                <a:solidFill>
                  <a:srgbClr val="FFFFFF"/>
                </a:solidFill>
              </a14:hiddenFill>
            </a:ext>
          </a:extLst>
        </p:spPr>
      </p:pic>
      <p:sp>
        <p:nvSpPr>
          <p:cNvPr id="7" name="Text Placeholder 2">
            <a:extLst>
              <a:ext uri="{FF2B5EF4-FFF2-40B4-BE49-F238E27FC236}">
                <a16:creationId xmlns:a16="http://schemas.microsoft.com/office/drawing/2014/main" id="{8E0DA8FD-586D-408F-8270-22B9EE57CB79}"/>
              </a:ext>
            </a:extLst>
          </p:cNvPr>
          <p:cNvSpPr txBox="1">
            <a:spLocks/>
          </p:cNvSpPr>
          <p:nvPr/>
        </p:nvSpPr>
        <p:spPr>
          <a:xfrm>
            <a:off x="339822" y="3293033"/>
            <a:ext cx="5120073" cy="181498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lumMod val="85000"/>
                    <a:lumOff val="15000"/>
                  </a:schemeClr>
                </a:solidFill>
                <a:latin typeface="Helvetica Neue" panose="02000503000000020004" pitchFamily="2" charset="0"/>
                <a:ea typeface="Helvetica Neue" panose="02000503000000020004" pitchFamily="2" charset="0"/>
                <a:cs typeface="Helvetica Neue" panose="02000503000000020004"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85000"/>
                    <a:lumOff val="15000"/>
                  </a:schemeClr>
                </a:solidFill>
                <a:latin typeface="Helvetica Neue" panose="02000503000000020004" pitchFamily="2" charset="0"/>
                <a:ea typeface="Helvetica Neue" panose="02000503000000020004" pitchFamily="2" charset="0"/>
                <a:cs typeface="Helvetica Neue" panose="02000503000000020004"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85000"/>
                    <a:lumOff val="15000"/>
                  </a:schemeClr>
                </a:solidFill>
                <a:latin typeface="Helvetica Neue" panose="02000503000000020004" pitchFamily="2" charset="0"/>
                <a:ea typeface="Helvetica Neue" panose="02000503000000020004" pitchFamily="2" charset="0"/>
                <a:cs typeface="Helvetica Neue" panose="02000503000000020004"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lumMod val="85000"/>
                    <a:lumOff val="15000"/>
                  </a:schemeClr>
                </a:solidFill>
                <a:latin typeface="Helvetica Neue" panose="02000503000000020004" pitchFamily="2" charset="0"/>
                <a:ea typeface="Helvetica Neue" panose="02000503000000020004" pitchFamily="2" charset="0"/>
                <a:cs typeface="Helvetica Neue" panose="02000503000000020004"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lumMod val="85000"/>
                    <a:lumOff val="15000"/>
                  </a:schemeClr>
                </a:solidFill>
                <a:latin typeface="Helvetica Neue" panose="02000503000000020004" pitchFamily="2" charset="0"/>
                <a:ea typeface="Helvetica Neue" panose="02000503000000020004" pitchFamily="2" charset="0"/>
                <a:cs typeface="Helvetica Neue" panose="02000503000000020004"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600" dirty="0">
                <a:solidFill>
                  <a:schemeClr val="tx1"/>
                </a:solidFill>
              </a:rPr>
              <a:t>Solve a special challenge.</a:t>
            </a:r>
          </a:p>
          <a:p>
            <a:r>
              <a:rPr lang="en-US" sz="3600" dirty="0">
                <a:solidFill>
                  <a:schemeClr val="tx1"/>
                </a:solidFill>
              </a:rPr>
              <a:t>Have fun!</a:t>
            </a:r>
          </a:p>
        </p:txBody>
      </p:sp>
    </p:spTree>
    <p:extLst>
      <p:ext uri="{BB962C8B-B14F-4D97-AF65-F5344CB8AC3E}">
        <p14:creationId xmlns:p14="http://schemas.microsoft.com/office/powerpoint/2010/main" val="17174687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87D7AD4-EE25-42E6-A3F2-C658860DB740}"/>
              </a:ext>
            </a:extLst>
          </p:cNvPr>
          <p:cNvSpPr>
            <a:spLocks noGrp="1"/>
          </p:cNvSpPr>
          <p:nvPr>
            <p:ph type="sldNum" sz="quarter" idx="12"/>
          </p:nvPr>
        </p:nvSpPr>
        <p:spPr/>
        <p:txBody>
          <a:bodyPr/>
          <a:lstStyle/>
          <a:p>
            <a:fld id="{C53052E6-E16C-A04B-8192-1DB31D569F09}" type="slidenum">
              <a:rPr lang="en-US" smtClean="0"/>
              <a:pPr/>
              <a:t>3</a:t>
            </a:fld>
            <a:endParaRPr lang="en-US"/>
          </a:p>
        </p:txBody>
      </p:sp>
      <p:sp>
        <p:nvSpPr>
          <p:cNvPr id="13" name="Title 3">
            <a:extLst>
              <a:ext uri="{FF2B5EF4-FFF2-40B4-BE49-F238E27FC236}">
                <a16:creationId xmlns:a16="http://schemas.microsoft.com/office/drawing/2014/main" id="{79E1ECC3-F162-4E13-A48B-FE68FA7D1D1C}"/>
              </a:ext>
            </a:extLst>
          </p:cNvPr>
          <p:cNvSpPr>
            <a:spLocks noGrp="1"/>
          </p:cNvSpPr>
          <p:nvPr>
            <p:ph type="title"/>
          </p:nvPr>
        </p:nvSpPr>
        <p:spPr>
          <a:xfrm>
            <a:off x="488985" y="385675"/>
            <a:ext cx="8166029" cy="762634"/>
          </a:xfrm>
        </p:spPr>
        <p:txBody>
          <a:bodyPr>
            <a:normAutofit fontScale="90000"/>
          </a:bodyPr>
          <a:lstStyle/>
          <a:p>
            <a:r>
              <a:rPr lang="en-US" sz="2000" dirty="0">
                <a:solidFill>
                  <a:srgbClr val="7030A0"/>
                </a:solidFill>
              </a:rPr>
              <a:t>Optional Video</a:t>
            </a:r>
            <a:br>
              <a:rPr lang="en-US" sz="2000" dirty="0">
                <a:solidFill>
                  <a:srgbClr val="7030A0"/>
                </a:solidFill>
              </a:rPr>
            </a:br>
            <a:endParaRPr lang="en-US" sz="3100" dirty="0">
              <a:solidFill>
                <a:schemeClr val="tx1"/>
              </a:solidFill>
              <a:latin typeface="Helvetica Neue" panose="02000503000000020004"/>
            </a:endParaRPr>
          </a:p>
        </p:txBody>
      </p:sp>
      <p:pic>
        <p:nvPicPr>
          <p:cNvPr id="5" name="Picture 4">
            <a:extLst>
              <a:ext uri="{FF2B5EF4-FFF2-40B4-BE49-F238E27FC236}">
                <a16:creationId xmlns:a16="http://schemas.microsoft.com/office/drawing/2014/main" id="{FD50ABD4-DF15-4A3B-B08D-9AD1FC9F6B91}"/>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603739" y="1444869"/>
            <a:ext cx="3968261" cy="3968261"/>
          </a:xfrm>
          <a:prstGeom prst="rect">
            <a:avLst/>
          </a:prstGeom>
        </p:spPr>
      </p:pic>
      <p:sp>
        <p:nvSpPr>
          <p:cNvPr id="6" name="TextBox 5">
            <a:extLst>
              <a:ext uri="{FF2B5EF4-FFF2-40B4-BE49-F238E27FC236}">
                <a16:creationId xmlns:a16="http://schemas.microsoft.com/office/drawing/2014/main" id="{160E67BC-0ED7-4C59-90F8-82C48DB75366}"/>
              </a:ext>
            </a:extLst>
          </p:cNvPr>
          <p:cNvSpPr txBox="1"/>
          <p:nvPr/>
        </p:nvSpPr>
        <p:spPr>
          <a:xfrm>
            <a:off x="4572000" y="2152053"/>
            <a:ext cx="3833446" cy="3371136"/>
          </a:xfrm>
          <a:prstGeom prst="roundRect">
            <a:avLst/>
          </a:prstGeom>
          <a:noFill/>
          <a:ln w="38100">
            <a:solidFill>
              <a:srgbClr val="662D91"/>
            </a:solidFill>
          </a:ln>
        </p:spPr>
        <p:txBody>
          <a:bodyPr wrap="square" rtlCol="0">
            <a:spAutoFit/>
          </a:bodyPr>
          <a:lstStyle/>
          <a:p>
            <a:pPr algn="ctr" fontAlgn="base"/>
            <a:r>
              <a:rPr lang="en-US" sz="2800" dirty="0"/>
              <a:t>Visit the ​</a:t>
            </a:r>
          </a:p>
          <a:p>
            <a:pPr algn="ctr" fontAlgn="base"/>
            <a:r>
              <a:rPr lang="en-US" sz="2800" i="1" u="sng" dirty="0">
                <a:hlinkClick r:id="rId4"/>
              </a:rPr>
              <a:t>FIRST</a:t>
            </a:r>
            <a:r>
              <a:rPr lang="en-US" sz="2800" u="sng" dirty="0">
                <a:hlinkClick r:id="rId4"/>
              </a:rPr>
              <a:t>® LEGO ® League </a:t>
            </a:r>
            <a:r>
              <a:rPr lang="en-US" sz="2800" dirty="0"/>
              <a:t>​</a:t>
            </a:r>
          </a:p>
          <a:p>
            <a:pPr algn="ctr" fontAlgn="base"/>
            <a:r>
              <a:rPr lang="en-US" sz="2800" u="sng" dirty="0">
                <a:hlinkClick r:id="rId4"/>
              </a:rPr>
              <a:t>YouTube Channel </a:t>
            </a:r>
            <a:r>
              <a:rPr lang="en-US" sz="2800" dirty="0"/>
              <a:t>​</a:t>
            </a:r>
          </a:p>
          <a:p>
            <a:pPr algn="ctr" fontAlgn="base"/>
            <a:r>
              <a:rPr lang="en-US" sz="2800" dirty="0"/>
              <a:t>to watch the ​</a:t>
            </a:r>
          </a:p>
          <a:p>
            <a:pPr algn="ctr" fontAlgn="base"/>
            <a:r>
              <a:rPr lang="en-US" sz="2800" dirty="0"/>
              <a:t>SUPERPOWERED</a:t>
            </a:r>
            <a:r>
              <a:rPr lang="en-US" sz="2800" baseline="30000" dirty="0"/>
              <a:t>SM</a:t>
            </a:r>
            <a:r>
              <a:rPr lang="en-US" sz="2800" dirty="0"/>
              <a:t> </a:t>
            </a:r>
          </a:p>
          <a:p>
            <a:pPr algn="ctr" fontAlgn="base"/>
            <a:r>
              <a:rPr lang="en-US" sz="2800" dirty="0"/>
              <a:t>Season Launch Video</a:t>
            </a:r>
          </a:p>
          <a:p>
            <a:pPr algn="ctr"/>
            <a:endParaRPr lang="en-US" sz="2400" dirty="0">
              <a:latin typeface="Helvetica Neue" panose="02000503000000020004"/>
            </a:endParaRPr>
          </a:p>
        </p:txBody>
      </p:sp>
    </p:spTree>
    <p:extLst>
      <p:ext uri="{BB962C8B-B14F-4D97-AF65-F5344CB8AC3E}">
        <p14:creationId xmlns:p14="http://schemas.microsoft.com/office/powerpoint/2010/main" val="38711829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87D7AD4-EE25-42E6-A3F2-C658860DB740}"/>
              </a:ext>
            </a:extLst>
          </p:cNvPr>
          <p:cNvSpPr>
            <a:spLocks noGrp="1"/>
          </p:cNvSpPr>
          <p:nvPr>
            <p:ph type="sldNum" sz="quarter" idx="12"/>
          </p:nvPr>
        </p:nvSpPr>
        <p:spPr/>
        <p:txBody>
          <a:bodyPr/>
          <a:lstStyle/>
          <a:p>
            <a:fld id="{C53052E6-E16C-A04B-8192-1DB31D569F09}" type="slidenum">
              <a:rPr lang="en-US" smtClean="0"/>
              <a:pPr/>
              <a:t>4</a:t>
            </a:fld>
            <a:endParaRPr lang="en-US"/>
          </a:p>
        </p:txBody>
      </p:sp>
      <p:sp>
        <p:nvSpPr>
          <p:cNvPr id="4" name="Title 3">
            <a:extLst>
              <a:ext uri="{FF2B5EF4-FFF2-40B4-BE49-F238E27FC236}">
                <a16:creationId xmlns:a16="http://schemas.microsoft.com/office/drawing/2014/main" id="{56567651-8AA4-479B-AC03-821AC799E926}"/>
              </a:ext>
            </a:extLst>
          </p:cNvPr>
          <p:cNvSpPr>
            <a:spLocks noGrp="1"/>
          </p:cNvSpPr>
          <p:nvPr>
            <p:ph type="title"/>
          </p:nvPr>
        </p:nvSpPr>
        <p:spPr/>
        <p:txBody>
          <a:bodyPr>
            <a:normAutofit/>
          </a:bodyPr>
          <a:lstStyle/>
          <a:p>
            <a:r>
              <a:rPr lang="en-US" dirty="0">
                <a:solidFill>
                  <a:srgbClr val="662D91"/>
                </a:solidFill>
              </a:rPr>
              <a:t>Final Challenge</a:t>
            </a:r>
          </a:p>
        </p:txBody>
      </p:sp>
      <p:sp>
        <p:nvSpPr>
          <p:cNvPr id="5" name="Text Placeholder 4">
            <a:extLst>
              <a:ext uri="{FF2B5EF4-FFF2-40B4-BE49-F238E27FC236}">
                <a16:creationId xmlns:a16="http://schemas.microsoft.com/office/drawing/2014/main" id="{03D193D5-911C-4DF9-BB10-28A5ACD7C69A}"/>
              </a:ext>
            </a:extLst>
          </p:cNvPr>
          <p:cNvSpPr>
            <a:spLocks noGrp="1"/>
          </p:cNvSpPr>
          <p:nvPr>
            <p:ph type="body" sz="quarter" idx="14"/>
          </p:nvPr>
        </p:nvSpPr>
        <p:spPr>
          <a:xfrm>
            <a:off x="628650" y="1280161"/>
            <a:ext cx="5081489" cy="2314254"/>
          </a:xfrm>
        </p:spPr>
        <p:txBody>
          <a:bodyPr>
            <a:normAutofit lnSpcReduction="10000"/>
          </a:bodyPr>
          <a:lstStyle/>
          <a:p>
            <a:r>
              <a:rPr lang="en-US" dirty="0"/>
              <a:t>Work as a team to build the whole energy story.</a:t>
            </a:r>
          </a:p>
          <a:p>
            <a:r>
              <a:rPr lang="en-US" dirty="0"/>
              <a:t>Include the kitchen, turbine and mat.</a:t>
            </a:r>
          </a:p>
          <a:p>
            <a:r>
              <a:rPr lang="en-US" dirty="0"/>
              <a:t>Use STEAM Park pieces to make something move.</a:t>
            </a:r>
          </a:p>
        </p:txBody>
      </p:sp>
      <p:sp>
        <p:nvSpPr>
          <p:cNvPr id="12" name="TextBox 11">
            <a:extLst>
              <a:ext uri="{FF2B5EF4-FFF2-40B4-BE49-F238E27FC236}">
                <a16:creationId xmlns:a16="http://schemas.microsoft.com/office/drawing/2014/main" id="{DE95436A-54F0-4E24-98AF-C11F3A7400D9}"/>
              </a:ext>
            </a:extLst>
          </p:cNvPr>
          <p:cNvSpPr txBox="1"/>
          <p:nvPr/>
        </p:nvSpPr>
        <p:spPr>
          <a:xfrm>
            <a:off x="6456823" y="3530851"/>
            <a:ext cx="2343611" cy="369332"/>
          </a:xfrm>
          <a:prstGeom prst="rect">
            <a:avLst/>
          </a:prstGeom>
          <a:noFill/>
        </p:spPr>
        <p:txBody>
          <a:bodyPr wrap="square" rtlCol="0">
            <a:spAutoFit/>
          </a:bodyPr>
          <a:lstStyle/>
          <a:p>
            <a:pPr algn="ctr"/>
            <a:r>
              <a:rPr lang="en-US" b="1" dirty="0">
                <a:solidFill>
                  <a:srgbClr val="662D91"/>
                </a:solidFill>
                <a:latin typeface="Helvetica Neue" panose="02000503000000020004"/>
              </a:rPr>
              <a:t>You Need..</a:t>
            </a:r>
          </a:p>
        </p:txBody>
      </p:sp>
      <p:sp>
        <p:nvSpPr>
          <p:cNvPr id="14" name="Rectangle 13">
            <a:extLst>
              <a:ext uri="{FF2B5EF4-FFF2-40B4-BE49-F238E27FC236}">
                <a16:creationId xmlns:a16="http://schemas.microsoft.com/office/drawing/2014/main" id="{AFB2C379-9E82-42AD-95FE-8C219B5C55A3}"/>
              </a:ext>
            </a:extLst>
          </p:cNvPr>
          <p:cNvSpPr/>
          <p:nvPr/>
        </p:nvSpPr>
        <p:spPr>
          <a:xfrm>
            <a:off x="6724073" y="3457254"/>
            <a:ext cx="1791277" cy="2286000"/>
          </a:xfrm>
          <a:prstGeom prst="rect">
            <a:avLst/>
          </a:prstGeom>
          <a:noFill/>
          <a:ln w="38100">
            <a:solidFill>
              <a:srgbClr val="FF78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descr="A picture containing clipart&#10;&#10;Description automatically generated">
            <a:extLst>
              <a:ext uri="{FF2B5EF4-FFF2-40B4-BE49-F238E27FC236}">
                <a16:creationId xmlns:a16="http://schemas.microsoft.com/office/drawing/2014/main" id="{6FBA6311-CE57-8F4B-B29F-EE84D1C735DF}"/>
              </a:ext>
            </a:extLst>
          </p:cNvPr>
          <p:cNvPicPr>
            <a:picLocks noChangeAspect="1"/>
          </p:cNvPicPr>
          <p:nvPr/>
        </p:nvPicPr>
        <p:blipFill>
          <a:blip r:embed="rId3"/>
          <a:stretch>
            <a:fillRect/>
          </a:stretch>
        </p:blipFill>
        <p:spPr>
          <a:xfrm>
            <a:off x="5811351" y="632193"/>
            <a:ext cx="2878166" cy="2073857"/>
          </a:xfrm>
          <a:prstGeom prst="rect">
            <a:avLst/>
          </a:prstGeom>
        </p:spPr>
      </p:pic>
      <p:pic>
        <p:nvPicPr>
          <p:cNvPr id="17" name="Picture 16" descr="Graphical user interface&#10;&#10;Description automatically generated">
            <a:extLst>
              <a:ext uri="{FF2B5EF4-FFF2-40B4-BE49-F238E27FC236}">
                <a16:creationId xmlns:a16="http://schemas.microsoft.com/office/drawing/2014/main" id="{3F134E47-AA2F-DB42-9184-E11F6870375F}"/>
              </a:ext>
            </a:extLst>
          </p:cNvPr>
          <p:cNvPicPr>
            <a:picLocks noChangeAspect="1"/>
          </p:cNvPicPr>
          <p:nvPr/>
        </p:nvPicPr>
        <p:blipFill>
          <a:blip r:embed="rId4"/>
          <a:stretch>
            <a:fillRect/>
          </a:stretch>
        </p:blipFill>
        <p:spPr>
          <a:xfrm>
            <a:off x="6859151" y="3798215"/>
            <a:ext cx="1538950" cy="853172"/>
          </a:xfrm>
          <a:prstGeom prst="rect">
            <a:avLst/>
          </a:prstGeom>
        </p:spPr>
      </p:pic>
      <p:pic>
        <p:nvPicPr>
          <p:cNvPr id="18" name="Picture 17" descr="A close-up of a toy&#10;&#10;Description automatically generated with low confidence">
            <a:extLst>
              <a:ext uri="{FF2B5EF4-FFF2-40B4-BE49-F238E27FC236}">
                <a16:creationId xmlns:a16="http://schemas.microsoft.com/office/drawing/2014/main" id="{CBA2470B-DFE3-8948-9479-63390D083C08}"/>
              </a:ext>
            </a:extLst>
          </p:cNvPr>
          <p:cNvPicPr>
            <a:picLocks noChangeAspect="1"/>
          </p:cNvPicPr>
          <p:nvPr/>
        </p:nvPicPr>
        <p:blipFill>
          <a:blip r:embed="rId5"/>
          <a:stretch>
            <a:fillRect/>
          </a:stretch>
        </p:blipFill>
        <p:spPr>
          <a:xfrm>
            <a:off x="7062596" y="4651594"/>
            <a:ext cx="1132061" cy="1055865"/>
          </a:xfrm>
          <a:prstGeom prst="rect">
            <a:avLst/>
          </a:prstGeom>
        </p:spPr>
      </p:pic>
      <p:pic>
        <p:nvPicPr>
          <p:cNvPr id="6" name="Picture 5" descr="A picture containing toy, several&#10;&#10;Description automatically generated">
            <a:extLst>
              <a:ext uri="{FF2B5EF4-FFF2-40B4-BE49-F238E27FC236}">
                <a16:creationId xmlns:a16="http://schemas.microsoft.com/office/drawing/2014/main" id="{7B69716B-FAF4-E846-78F1-7DCC2A169823}"/>
              </a:ext>
            </a:extLst>
          </p:cNvPr>
          <p:cNvPicPr>
            <a:picLocks noChangeAspect="1"/>
          </p:cNvPicPr>
          <p:nvPr/>
        </p:nvPicPr>
        <p:blipFill>
          <a:blip r:embed="rId6" cstate="hqprint">
            <a:extLst>
              <a:ext uri="{28A0092B-C50C-407E-A947-70E740481C1C}">
                <a14:useLocalDpi xmlns:a14="http://schemas.microsoft.com/office/drawing/2010/main"/>
              </a:ext>
            </a:extLst>
          </a:blip>
          <a:stretch>
            <a:fillRect/>
          </a:stretch>
        </p:blipFill>
        <p:spPr>
          <a:xfrm>
            <a:off x="1215408" y="3429000"/>
            <a:ext cx="3907971" cy="2838524"/>
          </a:xfrm>
          <a:prstGeom prst="rect">
            <a:avLst/>
          </a:prstGeom>
        </p:spPr>
      </p:pic>
    </p:spTree>
    <p:extLst>
      <p:ext uri="{BB962C8B-B14F-4D97-AF65-F5344CB8AC3E}">
        <p14:creationId xmlns:p14="http://schemas.microsoft.com/office/powerpoint/2010/main" val="37631853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87D7AD4-EE25-42E6-A3F2-C658860DB740}"/>
              </a:ext>
            </a:extLst>
          </p:cNvPr>
          <p:cNvSpPr>
            <a:spLocks noGrp="1"/>
          </p:cNvSpPr>
          <p:nvPr>
            <p:ph type="sldNum" sz="quarter" idx="12"/>
          </p:nvPr>
        </p:nvSpPr>
        <p:spPr/>
        <p:txBody>
          <a:bodyPr/>
          <a:lstStyle/>
          <a:p>
            <a:fld id="{C53052E6-E16C-A04B-8192-1DB31D569F09}" type="slidenum">
              <a:rPr lang="en-US" smtClean="0"/>
              <a:pPr/>
              <a:t>5</a:t>
            </a:fld>
            <a:endParaRPr lang="en-US"/>
          </a:p>
        </p:txBody>
      </p:sp>
      <p:sp>
        <p:nvSpPr>
          <p:cNvPr id="4" name="Title 3">
            <a:extLst>
              <a:ext uri="{FF2B5EF4-FFF2-40B4-BE49-F238E27FC236}">
                <a16:creationId xmlns:a16="http://schemas.microsoft.com/office/drawing/2014/main" id="{56567651-8AA4-479B-AC03-821AC799E926}"/>
              </a:ext>
            </a:extLst>
          </p:cNvPr>
          <p:cNvSpPr>
            <a:spLocks noGrp="1"/>
          </p:cNvSpPr>
          <p:nvPr>
            <p:ph type="title"/>
          </p:nvPr>
        </p:nvSpPr>
        <p:spPr/>
        <p:txBody>
          <a:bodyPr>
            <a:normAutofit/>
          </a:bodyPr>
          <a:lstStyle/>
          <a:p>
            <a:r>
              <a:rPr lang="en-US" dirty="0">
                <a:solidFill>
                  <a:srgbClr val="662D91"/>
                </a:solidFill>
              </a:rPr>
              <a:t>Special Challenge</a:t>
            </a:r>
          </a:p>
        </p:txBody>
      </p:sp>
      <p:sp>
        <p:nvSpPr>
          <p:cNvPr id="5" name="Text Placeholder 4">
            <a:extLst>
              <a:ext uri="{FF2B5EF4-FFF2-40B4-BE49-F238E27FC236}">
                <a16:creationId xmlns:a16="http://schemas.microsoft.com/office/drawing/2014/main" id="{03D193D5-911C-4DF9-BB10-28A5ACD7C69A}"/>
              </a:ext>
            </a:extLst>
          </p:cNvPr>
          <p:cNvSpPr>
            <a:spLocks noGrp="1"/>
          </p:cNvSpPr>
          <p:nvPr>
            <p:ph type="body" sz="quarter" idx="14"/>
          </p:nvPr>
        </p:nvSpPr>
        <p:spPr>
          <a:xfrm>
            <a:off x="628650" y="1280161"/>
            <a:ext cx="5081489" cy="2314254"/>
          </a:xfrm>
        </p:spPr>
        <p:txBody>
          <a:bodyPr>
            <a:normAutofit/>
          </a:bodyPr>
          <a:lstStyle/>
          <a:p>
            <a:r>
              <a:rPr lang="en-US" dirty="0"/>
              <a:t>Work with another team to:</a:t>
            </a:r>
          </a:p>
          <a:p>
            <a:pPr lvl="1"/>
            <a:r>
              <a:rPr lang="en-US" sz="2400" dirty="0"/>
              <a:t>Distribute energy between your models.</a:t>
            </a:r>
          </a:p>
          <a:p>
            <a:pPr lvl="1"/>
            <a:r>
              <a:rPr lang="en-US" sz="2400" dirty="0"/>
              <a:t>Create connections from different energy sources between your models.</a:t>
            </a:r>
          </a:p>
        </p:txBody>
      </p:sp>
      <p:sp>
        <p:nvSpPr>
          <p:cNvPr id="12" name="TextBox 11">
            <a:extLst>
              <a:ext uri="{FF2B5EF4-FFF2-40B4-BE49-F238E27FC236}">
                <a16:creationId xmlns:a16="http://schemas.microsoft.com/office/drawing/2014/main" id="{12B6FB7F-2309-48E1-B876-958E58C4E2C1}"/>
              </a:ext>
            </a:extLst>
          </p:cNvPr>
          <p:cNvSpPr txBox="1"/>
          <p:nvPr/>
        </p:nvSpPr>
        <p:spPr>
          <a:xfrm>
            <a:off x="6456823" y="3530851"/>
            <a:ext cx="2343611" cy="369332"/>
          </a:xfrm>
          <a:prstGeom prst="rect">
            <a:avLst/>
          </a:prstGeom>
          <a:noFill/>
        </p:spPr>
        <p:txBody>
          <a:bodyPr wrap="square" rtlCol="0">
            <a:spAutoFit/>
          </a:bodyPr>
          <a:lstStyle/>
          <a:p>
            <a:pPr algn="ctr"/>
            <a:r>
              <a:rPr lang="en-US" b="1" dirty="0">
                <a:solidFill>
                  <a:srgbClr val="662D91"/>
                </a:solidFill>
                <a:latin typeface="Helvetica Neue" panose="02000503000000020004"/>
              </a:rPr>
              <a:t>You Need..</a:t>
            </a:r>
          </a:p>
        </p:txBody>
      </p:sp>
      <p:sp>
        <p:nvSpPr>
          <p:cNvPr id="14" name="Rectangle 13">
            <a:extLst>
              <a:ext uri="{FF2B5EF4-FFF2-40B4-BE49-F238E27FC236}">
                <a16:creationId xmlns:a16="http://schemas.microsoft.com/office/drawing/2014/main" id="{234F09A1-BD9F-441A-A612-A574EBA50F4E}"/>
              </a:ext>
            </a:extLst>
          </p:cNvPr>
          <p:cNvSpPr/>
          <p:nvPr/>
        </p:nvSpPr>
        <p:spPr>
          <a:xfrm>
            <a:off x="6724073" y="3457254"/>
            <a:ext cx="1791277" cy="2286000"/>
          </a:xfrm>
          <a:prstGeom prst="rect">
            <a:avLst/>
          </a:prstGeom>
          <a:noFill/>
          <a:ln w="38100">
            <a:solidFill>
              <a:srgbClr val="FF78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descr="A picture containing clipart&#10;&#10;Description automatically generated">
            <a:extLst>
              <a:ext uri="{FF2B5EF4-FFF2-40B4-BE49-F238E27FC236}">
                <a16:creationId xmlns:a16="http://schemas.microsoft.com/office/drawing/2014/main" id="{50B88A09-E3CF-604F-8400-1C00910BB61B}"/>
              </a:ext>
            </a:extLst>
          </p:cNvPr>
          <p:cNvPicPr>
            <a:picLocks noChangeAspect="1"/>
          </p:cNvPicPr>
          <p:nvPr/>
        </p:nvPicPr>
        <p:blipFill>
          <a:blip r:embed="rId3"/>
          <a:stretch>
            <a:fillRect/>
          </a:stretch>
        </p:blipFill>
        <p:spPr>
          <a:xfrm>
            <a:off x="5811351" y="632193"/>
            <a:ext cx="2878166" cy="2073857"/>
          </a:xfrm>
          <a:prstGeom prst="rect">
            <a:avLst/>
          </a:prstGeom>
        </p:spPr>
      </p:pic>
      <p:pic>
        <p:nvPicPr>
          <p:cNvPr id="17" name="Picture 16" descr="Graphical user interface&#10;&#10;Description automatically generated">
            <a:extLst>
              <a:ext uri="{FF2B5EF4-FFF2-40B4-BE49-F238E27FC236}">
                <a16:creationId xmlns:a16="http://schemas.microsoft.com/office/drawing/2014/main" id="{D9A2DFC8-8243-2448-96C1-CFFCCA1A6F22}"/>
              </a:ext>
            </a:extLst>
          </p:cNvPr>
          <p:cNvPicPr>
            <a:picLocks noChangeAspect="1"/>
          </p:cNvPicPr>
          <p:nvPr/>
        </p:nvPicPr>
        <p:blipFill>
          <a:blip r:embed="rId4"/>
          <a:stretch>
            <a:fillRect/>
          </a:stretch>
        </p:blipFill>
        <p:spPr>
          <a:xfrm>
            <a:off x="6859151" y="3798215"/>
            <a:ext cx="1538950" cy="853172"/>
          </a:xfrm>
          <a:prstGeom prst="rect">
            <a:avLst/>
          </a:prstGeom>
        </p:spPr>
      </p:pic>
      <p:pic>
        <p:nvPicPr>
          <p:cNvPr id="18" name="Picture 17" descr="A close-up of a toy&#10;&#10;Description automatically generated with low confidence">
            <a:extLst>
              <a:ext uri="{FF2B5EF4-FFF2-40B4-BE49-F238E27FC236}">
                <a16:creationId xmlns:a16="http://schemas.microsoft.com/office/drawing/2014/main" id="{C0BC61F8-4861-AC40-97F5-EA2CEBEBAA5D}"/>
              </a:ext>
            </a:extLst>
          </p:cNvPr>
          <p:cNvPicPr>
            <a:picLocks noChangeAspect="1"/>
          </p:cNvPicPr>
          <p:nvPr/>
        </p:nvPicPr>
        <p:blipFill>
          <a:blip r:embed="rId5"/>
          <a:stretch>
            <a:fillRect/>
          </a:stretch>
        </p:blipFill>
        <p:spPr>
          <a:xfrm>
            <a:off x="7062596" y="4651594"/>
            <a:ext cx="1132061" cy="1055865"/>
          </a:xfrm>
          <a:prstGeom prst="rect">
            <a:avLst/>
          </a:prstGeom>
        </p:spPr>
      </p:pic>
      <p:pic>
        <p:nvPicPr>
          <p:cNvPr id="19" name="Picture 2">
            <a:extLst>
              <a:ext uri="{FF2B5EF4-FFF2-40B4-BE49-F238E27FC236}">
                <a16:creationId xmlns:a16="http://schemas.microsoft.com/office/drawing/2014/main" id="{9583E98E-9C37-7E44-964B-E9C71426A42C}"/>
              </a:ext>
            </a:extLst>
          </p:cNvPr>
          <p:cNvPicPr>
            <a:picLocks noChangeAspect="1" noChangeArrowheads="1"/>
          </p:cNvPicPr>
          <p:nvPr/>
        </p:nvPicPr>
        <p:blipFill>
          <a:blip r:embed="rId6" cstate="hqprint">
            <a:extLst>
              <a:ext uri="{28A0092B-C50C-407E-A947-70E740481C1C}">
                <a14:useLocalDpi xmlns:a14="http://schemas.microsoft.com/office/drawing/2010/main"/>
              </a:ext>
            </a:extLst>
          </a:blip>
          <a:srcRect/>
          <a:stretch/>
        </p:blipFill>
        <p:spPr bwMode="auto">
          <a:xfrm>
            <a:off x="1936285" y="3647286"/>
            <a:ext cx="3773854" cy="22754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03539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87D7AD4-EE25-42E6-A3F2-C658860DB740}"/>
              </a:ext>
            </a:extLst>
          </p:cNvPr>
          <p:cNvSpPr>
            <a:spLocks noGrp="1"/>
          </p:cNvSpPr>
          <p:nvPr>
            <p:ph type="sldNum" sz="quarter" idx="12"/>
          </p:nvPr>
        </p:nvSpPr>
        <p:spPr/>
        <p:txBody>
          <a:bodyPr/>
          <a:lstStyle/>
          <a:p>
            <a:fld id="{C53052E6-E16C-A04B-8192-1DB31D569F09}" type="slidenum">
              <a:rPr lang="en-US" smtClean="0"/>
              <a:pPr/>
              <a:t>6</a:t>
            </a:fld>
            <a:endParaRPr lang="en-US"/>
          </a:p>
        </p:txBody>
      </p:sp>
      <p:sp>
        <p:nvSpPr>
          <p:cNvPr id="4" name="Title 3">
            <a:extLst>
              <a:ext uri="{FF2B5EF4-FFF2-40B4-BE49-F238E27FC236}">
                <a16:creationId xmlns:a16="http://schemas.microsoft.com/office/drawing/2014/main" id="{56567651-8AA4-479B-AC03-821AC799E926}"/>
              </a:ext>
            </a:extLst>
          </p:cNvPr>
          <p:cNvSpPr>
            <a:spLocks noGrp="1"/>
          </p:cNvSpPr>
          <p:nvPr>
            <p:ph type="title"/>
          </p:nvPr>
        </p:nvSpPr>
        <p:spPr/>
        <p:txBody>
          <a:bodyPr>
            <a:normAutofit/>
          </a:bodyPr>
          <a:lstStyle/>
          <a:p>
            <a:r>
              <a:rPr lang="en-US" dirty="0">
                <a:solidFill>
                  <a:srgbClr val="662D91"/>
                </a:solidFill>
              </a:rPr>
              <a:t>Celebrate</a:t>
            </a:r>
          </a:p>
        </p:txBody>
      </p:sp>
      <p:pic>
        <p:nvPicPr>
          <p:cNvPr id="2050" name="Picture 2">
            <a:extLst>
              <a:ext uri="{FF2B5EF4-FFF2-40B4-BE49-F238E27FC236}">
                <a16:creationId xmlns:a16="http://schemas.microsoft.com/office/drawing/2014/main" id="{B70F3BCC-CA29-4025-9DA0-07B6F5D9290A}"/>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26968" y="1127761"/>
            <a:ext cx="8290063" cy="46098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13459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87D7AD4-EE25-42E6-A3F2-C658860DB740}"/>
              </a:ext>
            </a:extLst>
          </p:cNvPr>
          <p:cNvSpPr>
            <a:spLocks noGrp="1"/>
          </p:cNvSpPr>
          <p:nvPr>
            <p:ph type="sldNum" sz="quarter" idx="12"/>
          </p:nvPr>
        </p:nvSpPr>
        <p:spPr/>
        <p:txBody>
          <a:bodyPr/>
          <a:lstStyle/>
          <a:p>
            <a:fld id="{C53052E6-E16C-A04B-8192-1DB31D569F09}" type="slidenum">
              <a:rPr lang="en-US" smtClean="0"/>
              <a:pPr/>
              <a:t>7</a:t>
            </a:fld>
            <a:endParaRPr lang="en-US"/>
          </a:p>
        </p:txBody>
      </p:sp>
      <p:sp>
        <p:nvSpPr>
          <p:cNvPr id="4" name="Title 3">
            <a:extLst>
              <a:ext uri="{FF2B5EF4-FFF2-40B4-BE49-F238E27FC236}">
                <a16:creationId xmlns:a16="http://schemas.microsoft.com/office/drawing/2014/main" id="{56567651-8AA4-479B-AC03-821AC799E926}"/>
              </a:ext>
            </a:extLst>
          </p:cNvPr>
          <p:cNvSpPr>
            <a:spLocks noGrp="1"/>
          </p:cNvSpPr>
          <p:nvPr>
            <p:ph type="title"/>
          </p:nvPr>
        </p:nvSpPr>
        <p:spPr/>
        <p:txBody>
          <a:bodyPr>
            <a:normAutofit/>
          </a:bodyPr>
          <a:lstStyle/>
          <a:p>
            <a:r>
              <a:rPr lang="en-US" dirty="0">
                <a:solidFill>
                  <a:srgbClr val="662D91"/>
                </a:solidFill>
              </a:rPr>
              <a:t>Celebrate</a:t>
            </a:r>
          </a:p>
        </p:txBody>
      </p:sp>
      <p:pic>
        <p:nvPicPr>
          <p:cNvPr id="6" name="Picture 5" descr="A person tying a tie&#10;&#10;Description automatically generated with medium confidence">
            <a:extLst>
              <a:ext uri="{FF2B5EF4-FFF2-40B4-BE49-F238E27FC236}">
                <a16:creationId xmlns:a16="http://schemas.microsoft.com/office/drawing/2014/main" id="{9321B94E-782F-447D-ABCF-52F2B1AACBDE}"/>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4571017" y="1819207"/>
            <a:ext cx="4216998" cy="2810962"/>
          </a:xfrm>
          <a:prstGeom prst="rect">
            <a:avLst/>
          </a:prstGeom>
        </p:spPr>
      </p:pic>
      <p:sp>
        <p:nvSpPr>
          <p:cNvPr id="7" name="TextBox 6">
            <a:extLst>
              <a:ext uri="{FF2B5EF4-FFF2-40B4-BE49-F238E27FC236}">
                <a16:creationId xmlns:a16="http://schemas.microsoft.com/office/drawing/2014/main" id="{6654C6D1-16E2-4466-A917-DABE886C48B9}"/>
              </a:ext>
            </a:extLst>
          </p:cNvPr>
          <p:cNvSpPr txBox="1"/>
          <p:nvPr/>
        </p:nvSpPr>
        <p:spPr>
          <a:xfrm>
            <a:off x="495834" y="2152054"/>
            <a:ext cx="3833446" cy="2145268"/>
          </a:xfrm>
          <a:prstGeom prst="roundRect">
            <a:avLst/>
          </a:prstGeom>
          <a:noFill/>
          <a:ln w="38100">
            <a:solidFill>
              <a:srgbClr val="662D91"/>
            </a:solidFill>
          </a:ln>
        </p:spPr>
        <p:txBody>
          <a:bodyPr wrap="square" rtlCol="0">
            <a:spAutoFit/>
          </a:bodyPr>
          <a:lstStyle/>
          <a:p>
            <a:pPr algn="ctr"/>
            <a:r>
              <a:rPr lang="en-US" sz="2400" dirty="0">
                <a:latin typeface="Helvetica Neue" panose="02000503000000020004"/>
              </a:rPr>
              <a:t>Visit the </a:t>
            </a:r>
          </a:p>
          <a:p>
            <a:pPr algn="ctr"/>
            <a:r>
              <a:rPr lang="en-US" sz="2400" i="1" dirty="0">
                <a:latin typeface="Helvetica Neue" panose="02000503000000020004"/>
                <a:hlinkClick r:id="rId4"/>
              </a:rPr>
              <a:t>FIRST</a:t>
            </a:r>
            <a:r>
              <a:rPr lang="en-US" sz="2400" baseline="30000" dirty="0">
                <a:latin typeface="Helvetica Neue" panose="02000503000000020004"/>
                <a:hlinkClick r:id="rId4"/>
              </a:rPr>
              <a:t>®</a:t>
            </a:r>
            <a:r>
              <a:rPr lang="en-US" sz="2400" dirty="0">
                <a:latin typeface="Helvetica Neue" panose="02000503000000020004"/>
                <a:hlinkClick r:id="rId4"/>
              </a:rPr>
              <a:t> LEGO</a:t>
            </a:r>
            <a:r>
              <a:rPr lang="en-US" sz="2400" baseline="30000" dirty="0">
                <a:latin typeface="Helvetica Neue" panose="02000503000000020004"/>
                <a:hlinkClick r:id="rId4"/>
              </a:rPr>
              <a:t> ®</a:t>
            </a:r>
            <a:r>
              <a:rPr lang="en-US" sz="2400" dirty="0">
                <a:latin typeface="Helvetica Neue" panose="02000503000000020004"/>
                <a:hlinkClick r:id="rId4"/>
              </a:rPr>
              <a:t> League </a:t>
            </a:r>
          </a:p>
          <a:p>
            <a:pPr algn="ctr"/>
            <a:r>
              <a:rPr lang="en-US" sz="2400" dirty="0">
                <a:latin typeface="Helvetica Neue" panose="02000503000000020004"/>
                <a:hlinkClick r:id="rId4"/>
              </a:rPr>
              <a:t>Season Resources Page </a:t>
            </a:r>
            <a:endParaRPr lang="en-US" sz="2400" dirty="0">
              <a:latin typeface="Helvetica Neue" panose="02000503000000020004"/>
            </a:endParaRPr>
          </a:p>
          <a:p>
            <a:pPr algn="ctr"/>
            <a:r>
              <a:rPr lang="en-US" sz="2400" dirty="0">
                <a:latin typeface="Helvetica Neue" panose="02000503000000020004"/>
              </a:rPr>
              <a:t>for the Discover certificate</a:t>
            </a:r>
          </a:p>
        </p:txBody>
      </p:sp>
    </p:spTree>
    <p:extLst>
      <p:ext uri="{BB962C8B-B14F-4D97-AF65-F5344CB8AC3E}">
        <p14:creationId xmlns:p14="http://schemas.microsoft.com/office/powerpoint/2010/main" val="19198299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87D7AD4-EE25-42E6-A3F2-C658860DB740}"/>
              </a:ext>
            </a:extLst>
          </p:cNvPr>
          <p:cNvSpPr>
            <a:spLocks noGrp="1"/>
          </p:cNvSpPr>
          <p:nvPr>
            <p:ph type="sldNum" sz="quarter" idx="12"/>
          </p:nvPr>
        </p:nvSpPr>
        <p:spPr>
          <a:prstGeom prst="rect">
            <a:avLst/>
          </a:prstGeom>
        </p:spPr>
        <p:txBody>
          <a:bodyPr/>
          <a:lstStyle/>
          <a:p>
            <a:fld id="{C53052E6-E16C-A04B-8192-1DB31D569F09}" type="slidenum">
              <a:rPr lang="en-US" smtClean="0"/>
              <a:pPr/>
              <a:t>8</a:t>
            </a:fld>
            <a:endParaRPr lang="en-US"/>
          </a:p>
        </p:txBody>
      </p:sp>
      <p:sp>
        <p:nvSpPr>
          <p:cNvPr id="4" name="Title 3">
            <a:extLst>
              <a:ext uri="{FF2B5EF4-FFF2-40B4-BE49-F238E27FC236}">
                <a16:creationId xmlns:a16="http://schemas.microsoft.com/office/drawing/2014/main" id="{56567651-8AA4-479B-AC03-821AC799E926}"/>
              </a:ext>
            </a:extLst>
          </p:cNvPr>
          <p:cNvSpPr>
            <a:spLocks noGrp="1"/>
          </p:cNvSpPr>
          <p:nvPr>
            <p:ph type="title"/>
          </p:nvPr>
        </p:nvSpPr>
        <p:spPr/>
        <p:txBody>
          <a:bodyPr>
            <a:normAutofit/>
          </a:bodyPr>
          <a:lstStyle/>
          <a:p>
            <a:r>
              <a:rPr lang="en-US" sz="3600" dirty="0">
                <a:solidFill>
                  <a:srgbClr val="662D91"/>
                </a:solidFill>
              </a:rPr>
              <a:t>Clean Up</a:t>
            </a:r>
          </a:p>
        </p:txBody>
      </p:sp>
      <p:pic>
        <p:nvPicPr>
          <p:cNvPr id="6" name="Picture 5" descr="A picture containing tool, brush&#10;&#10;Description automatically generated">
            <a:extLst>
              <a:ext uri="{FF2B5EF4-FFF2-40B4-BE49-F238E27FC236}">
                <a16:creationId xmlns:a16="http://schemas.microsoft.com/office/drawing/2014/main" id="{C51A5250-98BD-4C55-8989-2C946734F93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02428" y="1172626"/>
            <a:ext cx="6739147" cy="4511329"/>
          </a:xfrm>
          <a:prstGeom prst="rect">
            <a:avLst/>
          </a:prstGeom>
        </p:spPr>
      </p:pic>
    </p:spTree>
    <p:extLst>
      <p:ext uri="{BB962C8B-B14F-4D97-AF65-F5344CB8AC3E}">
        <p14:creationId xmlns:p14="http://schemas.microsoft.com/office/powerpoint/2010/main" val="884674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32681A3-33C4-4715-B001-FEC0C9C4458D}"/>
              </a:ext>
            </a:extLst>
          </p:cNvPr>
          <p:cNvSpPr>
            <a:spLocks noGrp="1"/>
          </p:cNvSpPr>
          <p:nvPr>
            <p:ph type="sldNum" sz="quarter" idx="12"/>
          </p:nvPr>
        </p:nvSpPr>
        <p:spPr/>
        <p:txBody>
          <a:bodyPr/>
          <a:lstStyle/>
          <a:p>
            <a:fld id="{C53052E6-E16C-A04B-8192-1DB31D569F09}" type="slidenum">
              <a:rPr lang="en-US" smtClean="0"/>
              <a:pPr/>
              <a:t>9</a:t>
            </a:fld>
            <a:endParaRPr lang="en-US" dirty="0"/>
          </a:p>
        </p:txBody>
      </p:sp>
      <p:pic>
        <p:nvPicPr>
          <p:cNvPr id="10" name="Picture 9" descr="Logo, company name&#10;&#10;Description automatically generated">
            <a:extLst>
              <a:ext uri="{FF2B5EF4-FFF2-40B4-BE49-F238E27FC236}">
                <a16:creationId xmlns:a16="http://schemas.microsoft.com/office/drawing/2014/main" id="{FC8E9D24-9B54-42CB-A773-71B6FE3BE61A}"/>
              </a:ext>
            </a:extLst>
          </p:cNvPr>
          <p:cNvPicPr>
            <a:picLocks noChangeAspect="1"/>
          </p:cNvPicPr>
          <p:nvPr/>
        </p:nvPicPr>
        <p:blipFill>
          <a:blip r:embed="rId3"/>
          <a:stretch>
            <a:fillRect/>
          </a:stretch>
        </p:blipFill>
        <p:spPr>
          <a:xfrm>
            <a:off x="900716" y="1509396"/>
            <a:ext cx="3612996" cy="2286000"/>
          </a:xfrm>
          <a:prstGeom prst="rect">
            <a:avLst/>
          </a:prstGeom>
        </p:spPr>
      </p:pic>
      <p:pic>
        <p:nvPicPr>
          <p:cNvPr id="6" name="Picture 5" descr="Logo&#10;&#10;Description automatically generated">
            <a:extLst>
              <a:ext uri="{FF2B5EF4-FFF2-40B4-BE49-F238E27FC236}">
                <a16:creationId xmlns:a16="http://schemas.microsoft.com/office/drawing/2014/main" id="{D8A9093D-6915-1C45-80CC-AFEB7B2DF8A4}"/>
              </a:ext>
            </a:extLst>
          </p:cNvPr>
          <p:cNvPicPr>
            <a:picLocks noChangeAspect="1"/>
          </p:cNvPicPr>
          <p:nvPr/>
        </p:nvPicPr>
        <p:blipFill>
          <a:blip r:embed="rId4"/>
          <a:stretch>
            <a:fillRect/>
          </a:stretch>
        </p:blipFill>
        <p:spPr>
          <a:xfrm>
            <a:off x="4788884" y="1395096"/>
            <a:ext cx="3454400" cy="2349500"/>
          </a:xfrm>
          <a:prstGeom prst="rect">
            <a:avLst/>
          </a:prstGeom>
        </p:spPr>
      </p:pic>
      <p:sp>
        <p:nvSpPr>
          <p:cNvPr id="7" name="TextBox 11">
            <a:extLst>
              <a:ext uri="{FF2B5EF4-FFF2-40B4-BE49-F238E27FC236}">
                <a16:creationId xmlns:a16="http://schemas.microsoft.com/office/drawing/2014/main" id="{A3003027-D2EC-7DBA-6073-031B3398879E}"/>
              </a:ext>
            </a:extLst>
          </p:cNvPr>
          <p:cNvSpPr txBox="1"/>
          <p:nvPr/>
        </p:nvSpPr>
        <p:spPr>
          <a:xfrm>
            <a:off x="320565" y="4552603"/>
            <a:ext cx="8502869" cy="1384995"/>
          </a:xfrm>
          <a:prstGeom prst="rect">
            <a:avLst/>
          </a:prstGeom>
          <a:noFill/>
        </p:spPr>
        <p:txBody>
          <a:bodyPr wrap="square" lIns="91440" tIns="45720" rIns="91440" bIns="4572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dirty="0">
                <a:ea typeface="+mn-lt"/>
                <a:cs typeface="+mn-lt"/>
              </a:rPr>
              <a:t>LEGO, the LEGO logo, DUPLO and the DUPLO logo are trademarks of the/</a:t>
            </a:r>
            <a:r>
              <a:rPr lang="en-US" sz="1400" dirty="0" err="1">
                <a:ea typeface="+mn-lt"/>
                <a:cs typeface="+mn-lt"/>
              </a:rPr>
              <a:t>sont</a:t>
            </a:r>
            <a:r>
              <a:rPr lang="en-US" sz="1400" dirty="0">
                <a:ea typeface="+mn-lt"/>
                <a:cs typeface="+mn-lt"/>
              </a:rPr>
              <a:t> des marques de commerce du/ son </a:t>
            </a:r>
            <a:r>
              <a:rPr lang="en-US" sz="1400" dirty="0" err="1">
                <a:ea typeface="+mn-lt"/>
                <a:cs typeface="+mn-lt"/>
              </a:rPr>
              <a:t>marcas</a:t>
            </a:r>
            <a:r>
              <a:rPr lang="en-US" sz="1400" dirty="0">
                <a:ea typeface="+mn-lt"/>
                <a:cs typeface="+mn-lt"/>
              </a:rPr>
              <a:t> </a:t>
            </a:r>
            <a:r>
              <a:rPr lang="en-US" sz="1400" dirty="0" err="1">
                <a:ea typeface="+mn-lt"/>
                <a:cs typeface="+mn-lt"/>
              </a:rPr>
              <a:t>registradas</a:t>
            </a:r>
            <a:r>
              <a:rPr lang="en-US" sz="1400" dirty="0">
                <a:ea typeface="+mn-lt"/>
                <a:cs typeface="+mn-lt"/>
              </a:rPr>
              <a:t> de LEGO Group. ©2022 The LEGO Group. All rights reserved/ </a:t>
            </a:r>
            <a:r>
              <a:rPr lang="en-US" sz="1400" dirty="0" err="1">
                <a:ea typeface="+mn-lt"/>
                <a:cs typeface="+mn-lt"/>
              </a:rPr>
              <a:t>Tous</a:t>
            </a:r>
            <a:r>
              <a:rPr lang="en-US" sz="1400" dirty="0">
                <a:ea typeface="+mn-lt"/>
                <a:cs typeface="+mn-lt"/>
              </a:rPr>
              <a:t> droits </a:t>
            </a:r>
            <a:r>
              <a:rPr lang="en-US" sz="1400" dirty="0" err="1">
                <a:ea typeface="+mn-lt"/>
                <a:cs typeface="+mn-lt"/>
              </a:rPr>
              <a:t>réservés</a:t>
            </a:r>
            <a:r>
              <a:rPr lang="en-US" sz="1400" dirty="0">
                <a:ea typeface="+mn-lt"/>
                <a:cs typeface="+mn-lt"/>
              </a:rPr>
              <a:t>/ </a:t>
            </a:r>
            <a:r>
              <a:rPr lang="en-US" sz="1400" dirty="0" err="1">
                <a:ea typeface="+mn-lt"/>
                <a:cs typeface="+mn-lt"/>
              </a:rPr>
              <a:t>Todos</a:t>
            </a:r>
            <a:r>
              <a:rPr lang="en-US" sz="1400" dirty="0">
                <a:ea typeface="+mn-lt"/>
                <a:cs typeface="+mn-lt"/>
              </a:rPr>
              <a:t> </a:t>
            </a:r>
            <a:r>
              <a:rPr lang="en-US" sz="1400" dirty="0" err="1">
                <a:ea typeface="+mn-lt"/>
                <a:cs typeface="+mn-lt"/>
              </a:rPr>
              <a:t>los</a:t>
            </a:r>
            <a:r>
              <a:rPr lang="en-US" sz="1400" dirty="0">
                <a:ea typeface="+mn-lt"/>
                <a:cs typeface="+mn-lt"/>
              </a:rPr>
              <a:t> derechos </a:t>
            </a:r>
            <a:r>
              <a:rPr lang="en-US" sz="1400" dirty="0" err="1">
                <a:ea typeface="+mn-lt"/>
                <a:cs typeface="+mn-lt"/>
              </a:rPr>
              <a:t>reservados</a:t>
            </a:r>
            <a:r>
              <a:rPr lang="en-US" sz="1400" dirty="0">
                <a:ea typeface="+mn-lt"/>
                <a:cs typeface="+mn-lt"/>
              </a:rPr>
              <a:t>. FIRST®, the FIRST® logo, and FIRST ENERGIZE</a:t>
            </a:r>
            <a:r>
              <a:rPr lang="en-US" sz="1400" baseline="30000" dirty="0">
                <a:ea typeface="+mn-lt"/>
                <a:cs typeface="+mn-lt"/>
              </a:rPr>
              <a:t>SM</a:t>
            </a:r>
            <a:r>
              <a:rPr lang="en-US" sz="1400" dirty="0">
                <a:ea typeface="+mn-lt"/>
                <a:cs typeface="+mn-lt"/>
              </a:rPr>
              <a:t> are trademarks of For Inspiration and Recognition of Science and Technology (FIRST). LEGO® is a registered trademark of the LEGO Group. FIRST® LEGO® League and SUPERPOWERED</a:t>
            </a:r>
            <a:r>
              <a:rPr lang="en-US" sz="1400" baseline="30000" dirty="0">
                <a:ea typeface="+mn-lt"/>
                <a:cs typeface="+mn-lt"/>
              </a:rPr>
              <a:t>SM</a:t>
            </a:r>
            <a:r>
              <a:rPr lang="en-US" sz="1400" dirty="0">
                <a:ea typeface="+mn-lt"/>
                <a:cs typeface="+mn-lt"/>
              </a:rPr>
              <a:t> are jointly held trademarks of FIRST and the LEGO Group. ©2022 FIRST and the LEGO Group. All rights reserved. </a:t>
            </a:r>
            <a:endParaRPr lang="en-US" sz="1400" dirty="0">
              <a:effectLst/>
              <a:latin typeface="Helvetica Neue" panose="02000503000000020004"/>
              <a:ea typeface="Calibri" panose="020F0502020204030204" pitchFamily="34" charset="0"/>
            </a:endParaRPr>
          </a:p>
        </p:txBody>
      </p:sp>
    </p:spTree>
    <p:extLst>
      <p:ext uri="{BB962C8B-B14F-4D97-AF65-F5344CB8AC3E}">
        <p14:creationId xmlns:p14="http://schemas.microsoft.com/office/powerpoint/2010/main" val="2630114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0bfdc619-4bd5-4a26-8e37-4be4446dc23a" xsi:nil="true"/>
    <MediaLengthInSeconds xmlns="7c8aad47-528b-43f4-b615-4953615f0d4f" xsi:nil="true"/>
    <SharedWithUsers xmlns="c7bc20cd-f3b5-4cb9-9099-b7d1e4c3c983">
      <UserInfo>
        <DisplayName/>
        <AccountId xsi:nil="true"/>
        <AccountType/>
      </UserInfo>
    </SharedWithUsers>
    <lcf76f155ced4ddcb4097134ff3c332f xmlns="7c8aad47-528b-43f4-b615-4953615f0d4f">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8A997C5561FD94D82BEA37A4242D399" ma:contentTypeVersion="17" ma:contentTypeDescription="Create a new document." ma:contentTypeScope="" ma:versionID="6ddc0be8eeab505eaafe357cdcec153a">
  <xsd:schema xmlns:xsd="http://www.w3.org/2001/XMLSchema" xmlns:xs="http://www.w3.org/2001/XMLSchema" xmlns:p="http://schemas.microsoft.com/office/2006/metadata/properties" xmlns:ns2="7c8aad47-528b-43f4-b615-4953615f0d4f" xmlns:ns3="c7bc20cd-f3b5-4cb9-9099-b7d1e4c3c983" xmlns:ns4="0bfdc619-4bd5-4a26-8e37-4be4446dc23a" targetNamespace="http://schemas.microsoft.com/office/2006/metadata/properties" ma:root="true" ma:fieldsID="d9db02e48974a0d7b6c19b36e012dbe7" ns2:_="" ns3:_="" ns4:_="">
    <xsd:import namespace="7c8aad47-528b-43f4-b615-4953615f0d4f"/>
    <xsd:import namespace="c7bc20cd-f3b5-4cb9-9099-b7d1e4c3c983"/>
    <xsd:import namespace="0bfdc619-4bd5-4a26-8e37-4be4446dc23a"/>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LengthInSeconds"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c8aad47-528b-43f4-b615-4953615f0d4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LengthInSeconds" ma:index="15" nillable="true" ma:displayName="Length (seconds)" ma:internalName="MediaLengthInSeconds" ma:readOnly="true">
      <xsd:simpleType>
        <xsd:restriction base="dms:Unknow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f13cef49-2953-4246-9b7f-e3d70b1cf0eb"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c7bc20cd-f3b5-4cb9-9099-b7d1e4c3c983"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bfdc619-4bd5-4a26-8e37-4be4446dc23a" elementFormDefault="qualified">
    <xsd:import namespace="http://schemas.microsoft.com/office/2006/documentManagement/types"/>
    <xsd:import namespace="http://schemas.microsoft.com/office/infopath/2007/PartnerControls"/>
    <xsd:element name="TaxCatchAll" ma:index="22" nillable="true" ma:displayName="Taxonomy Catch All Column" ma:hidden="true" ma:list="{c948275e-acb8-4f67-9f4b-0f18b628c537}" ma:internalName="TaxCatchAll" ma:showField="CatchAllData" ma:web="c7bc20cd-f3b5-4cb9-9099-b7d1e4c3c98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8C3B65E-86F5-4F12-882B-E72674BBA31A}">
  <ds:schemaRefs>
    <ds:schemaRef ds:uri="http://schemas.microsoft.com/office/2006/metadata/properties"/>
    <ds:schemaRef ds:uri="http://schemas.microsoft.com/office/infopath/2007/PartnerControls"/>
    <ds:schemaRef ds:uri="98a1be8e-ceb0-4d64-90f3-74f22257285b"/>
    <ds:schemaRef ds:uri="65f3190a-2497-4c6e-9c08-e63c17ba8fcf"/>
    <ds:schemaRef ds:uri="0bfdc619-4bd5-4a26-8e37-4be4446dc23a"/>
  </ds:schemaRefs>
</ds:datastoreItem>
</file>

<file path=customXml/itemProps2.xml><?xml version="1.0" encoding="utf-8"?>
<ds:datastoreItem xmlns:ds="http://schemas.openxmlformats.org/officeDocument/2006/customXml" ds:itemID="{2BE3FF52-E0DB-4581-91F3-8BF10C74AD2A}"/>
</file>

<file path=customXml/itemProps3.xml><?xml version="1.0" encoding="utf-8"?>
<ds:datastoreItem xmlns:ds="http://schemas.openxmlformats.org/officeDocument/2006/customXml" ds:itemID="{7151A670-0DF8-40A2-9C30-9AF459D7E23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6652</TotalTime>
  <Words>648</Words>
  <Application>Microsoft Office PowerPoint</Application>
  <PresentationFormat>On-screen Show (4:3)</PresentationFormat>
  <Paragraphs>74</Paragraphs>
  <Slides>9</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Calibri</vt:lpstr>
      <vt:lpstr>Helvetica Neue</vt:lpstr>
      <vt:lpstr>Roboto</vt:lpstr>
      <vt:lpstr>Roboto Medium</vt:lpstr>
      <vt:lpstr>Office Theme</vt:lpstr>
      <vt:lpstr>PowerPoint Presentation</vt:lpstr>
      <vt:lpstr>Get Ready</vt:lpstr>
      <vt:lpstr>Optional Video </vt:lpstr>
      <vt:lpstr>Final Challenge</vt:lpstr>
      <vt:lpstr>Special Challenge</vt:lpstr>
      <vt:lpstr>Celebrate</vt:lpstr>
      <vt:lpstr>Celebrate</vt:lpstr>
      <vt:lpstr>Clean Up</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Tammy Pankey</cp:lastModifiedBy>
  <cp:revision>6</cp:revision>
  <dcterms:created xsi:type="dcterms:W3CDTF">2020-04-21T20:33:01Z</dcterms:created>
  <dcterms:modified xsi:type="dcterms:W3CDTF">2022-07-29T14:33:20Z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0x01010008A997C5561FD94D82BEA37A4242D399</vt:lpwstr>
  </property>
  <property fmtid="{D5CDD505-2E9C-101B-9397-08002B2CF9AE}" pid="3" name="xd_ProgID">
    <vt:lpwstr/>
  </property>
  <property fmtid="{D5CDD505-2E9C-101B-9397-08002B2CF9AE}" pid="4" name="ComplianceAssetId">
    <vt:lpwstr/>
  </property>
  <property fmtid="{D5CDD505-2E9C-101B-9397-08002B2CF9AE}" pid="5" name="TemplateUrl">
    <vt:lpwstr/>
  </property>
  <property fmtid="{D5CDD505-2E9C-101B-9397-08002B2CF9AE}" pid="6" name="_ExtendedDescription">
    <vt:lpwstr/>
  </property>
  <property fmtid="{D5CDD505-2E9C-101B-9397-08002B2CF9AE}" pid="7" name="TriggerFlowInfo">
    <vt:lpwstr/>
  </property>
  <property fmtid="{D5CDD505-2E9C-101B-9397-08002B2CF9AE}" pid="8" name="xd_Signature">
    <vt:lpwstr/>
  </property>
</Properties>
</file>