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2" r:id="rId5"/>
    <p:sldId id="260" r:id="rId6"/>
    <p:sldId id="285" r:id="rId7"/>
    <p:sldId id="262" r:id="rId8"/>
    <p:sldId id="293" r:id="rId9"/>
    <p:sldId id="271" r:id="rId10"/>
    <p:sldId id="272" r:id="rId11"/>
    <p:sldId id="290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23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1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Marian Murphy" initials="MM" lastIdx="1" clrIdx="3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D9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231C6-FE60-41AE-A654-BB426DE0076C}" v="2" dt="2022-07-28T20:28:50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487" autoAdjust="0"/>
  </p:normalViewPr>
  <p:slideViewPr>
    <p:cSldViewPr snapToGrid="0">
      <p:cViewPr varScale="1">
        <p:scale>
          <a:sx n="68" d="100"/>
          <a:sy n="68" d="100"/>
        </p:scale>
        <p:origin x="1882" y="6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580231C6-FE60-41AE-A654-BB426DE0076C}"/>
    <pc:docChg chg="undo custSel modSld">
      <pc:chgData name="Tammy Pankey" userId="89b84b47-0384-4d66-b56e-dc00ebdb68cf" providerId="ADAL" clId="{580231C6-FE60-41AE-A654-BB426DE0076C}" dt="2022-07-28T20:35:42.047" v="17"/>
      <pc:docMkLst>
        <pc:docMk/>
      </pc:docMkLst>
      <pc:sldChg chg="modSp mod modNotesTx">
        <pc:chgData name="Tammy Pankey" userId="89b84b47-0384-4d66-b56e-dc00ebdb68cf" providerId="ADAL" clId="{580231C6-FE60-41AE-A654-BB426DE0076C}" dt="2022-07-28T20:31:48.281" v="14"/>
        <pc:sldMkLst>
          <pc:docMk/>
          <pc:sldMk cId="1717468709" sldId="260"/>
        </pc:sldMkLst>
        <pc:spChg chg="mod">
          <ac:chgData name="Tammy Pankey" userId="89b84b47-0384-4d66-b56e-dc00ebdb68cf" providerId="ADAL" clId="{580231C6-FE60-41AE-A654-BB426DE0076C}" dt="2022-07-28T20:28:42.808" v="2" actId="20577"/>
          <ac:spMkLst>
            <pc:docMk/>
            <pc:sldMk cId="1717468709" sldId="260"/>
            <ac:spMk id="7" creationId="{267178EA-C1F5-4BAF-A1E0-CE5061E7461D}"/>
          </ac:spMkLst>
        </pc:spChg>
      </pc:sldChg>
      <pc:sldChg chg="addSp delSp modSp mod">
        <pc:chgData name="Tammy Pankey" userId="89b84b47-0384-4d66-b56e-dc00ebdb68cf" providerId="ADAL" clId="{580231C6-FE60-41AE-A654-BB426DE0076C}" dt="2022-07-28T20:28:50.377" v="4"/>
        <pc:sldMkLst>
          <pc:docMk/>
          <pc:sldMk cId="3822573366" sldId="262"/>
        </pc:sldMkLst>
        <pc:spChg chg="del">
          <ac:chgData name="Tammy Pankey" userId="89b84b47-0384-4d66-b56e-dc00ebdb68cf" providerId="ADAL" clId="{580231C6-FE60-41AE-A654-BB426DE0076C}" dt="2022-07-28T20:28:49.907" v="3" actId="478"/>
          <ac:spMkLst>
            <pc:docMk/>
            <pc:sldMk cId="3822573366" sldId="262"/>
            <ac:spMk id="3" creationId="{7BCA6483-39FC-6C48-9A17-57963E4167D4}"/>
          </ac:spMkLst>
        </pc:spChg>
        <pc:picChg chg="add mod">
          <ac:chgData name="Tammy Pankey" userId="89b84b47-0384-4d66-b56e-dc00ebdb68cf" providerId="ADAL" clId="{580231C6-FE60-41AE-A654-BB426DE0076C}" dt="2022-07-28T20:28:50.377" v="4"/>
          <ac:picMkLst>
            <pc:docMk/>
            <pc:sldMk cId="3822573366" sldId="262"/>
            <ac:picMk id="5" creationId="{ECE0C36C-6DEF-16C1-190B-1FBAF0BE1CBD}"/>
          </ac:picMkLst>
        </pc:picChg>
      </pc:sldChg>
      <pc:sldChg chg="modNotesTx">
        <pc:chgData name="Tammy Pankey" userId="89b84b47-0384-4d66-b56e-dc00ebdb68cf" providerId="ADAL" clId="{580231C6-FE60-41AE-A654-BB426DE0076C}" dt="2022-07-28T20:35:42.047" v="17"/>
        <pc:sldMkLst>
          <pc:docMk/>
          <pc:sldMk cId="2700420877" sldId="293"/>
        </pc:sldMkLst>
      </pc:sldChg>
      <pc:sldChg chg="addSp delSp modSp mod">
        <pc:chgData name="Tammy Pankey" userId="89b84b47-0384-4d66-b56e-dc00ebdb68cf" providerId="ADAL" clId="{580231C6-FE60-41AE-A654-BB426DE0076C}" dt="2022-07-28T19:54:14.007" v="1"/>
        <pc:sldMkLst>
          <pc:docMk/>
          <pc:sldMk cId="1109188424" sldId="294"/>
        </pc:sldMkLst>
        <pc:spChg chg="add mod">
          <ac:chgData name="Tammy Pankey" userId="89b84b47-0384-4d66-b56e-dc00ebdb68cf" providerId="ADAL" clId="{580231C6-FE60-41AE-A654-BB426DE0076C}" dt="2022-07-28T19:54:14.007" v="1"/>
          <ac:spMkLst>
            <pc:docMk/>
            <pc:sldMk cId="1109188424" sldId="294"/>
            <ac:spMk id="7" creationId="{8A942925-8346-C1F8-C187-85FDD0CB03F7}"/>
          </ac:spMkLst>
        </pc:spChg>
        <pc:spChg chg="del">
          <ac:chgData name="Tammy Pankey" userId="89b84b47-0384-4d66-b56e-dc00ebdb68cf" providerId="ADAL" clId="{580231C6-FE60-41AE-A654-BB426DE0076C}" dt="2022-07-28T19:54:13.669" v="0" actId="478"/>
          <ac:spMkLst>
            <pc:docMk/>
            <pc:sldMk cId="1109188424" sldId="294"/>
            <ac:spMk id="12" creationId="{535D8CFA-7EF9-4D5E-AD24-FFC768D8F9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a Big Question that can be shared to frame the session.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Roboto" panose="02000000000000000000" pitchFamily="2" charset="0"/>
              </a:rPr>
              <a:t>Blippi</a:t>
            </a:r>
            <a:r>
              <a:rPr lang="en-US" b="0" i="0" dirty="0">
                <a:effectLst/>
                <a:latin typeface="Roboto" panose="02000000000000000000" pitchFamily="2" charset="0"/>
              </a:rPr>
              <a:t> Visits A Theme Park! | Learn With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Blippi</a:t>
            </a:r>
            <a:r>
              <a:rPr lang="en-US" b="0" i="0" dirty="0">
                <a:effectLst/>
                <a:latin typeface="Roboto" panose="02000000000000000000" pitchFamily="2" charset="0"/>
              </a:rPr>
              <a:t> For Kids! | Educational Videos For Toddlers</a:t>
            </a:r>
          </a:p>
          <a:p>
            <a:r>
              <a:rPr lang="en-US"/>
              <a:t>https://www.youtube.com/watch?v=dMV8hL_RH2k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Bricks Warm-Up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you build?</a:t>
            </a:r>
          </a:p>
          <a:p>
            <a:pPr rtl="0" fontAlgn="base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Activity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In groups of 4, children mix their bricks together.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Have the children use their bricks build a model that represents an energy source (like a solar panel) or energy consumer (like a fun fair or amusement park ride).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Then have them describe how the ride uses energy to make it move.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Then have them create characters that are riding the ride.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activity can also be linked to a theme, story, or book.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Questions: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Does your ride have a name?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sound does it make?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does it move?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does energy get from the source to the ride?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1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team unfold their Discover mat. Identify the different energy sources on the mat and how energy is transported to different areas. 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ask the teams: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different types of moving rides have you seen or ridden at a fun fair, carnival, or amusement park?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could you create an innovative fun fair ride that uses energy to move?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can you connect your fun fair ride to the energy supply?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</a:rPr>
              <a:t>Example Video: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Roboto" panose="02000000000000000000" pitchFamily="2" charset="0"/>
              </a:rPr>
              <a:t>Blippi</a:t>
            </a:r>
            <a:r>
              <a:rPr lang="en-US" b="0" i="0" dirty="0">
                <a:effectLst/>
                <a:latin typeface="Roboto" panose="02000000000000000000" pitchFamily="2" charset="0"/>
              </a:rPr>
              <a:t> Visits A Theme Park! | Learn With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Blippi</a:t>
            </a:r>
            <a:r>
              <a:rPr lang="en-US" b="0" i="0" dirty="0">
                <a:effectLst/>
                <a:latin typeface="Roboto" panose="02000000000000000000" pitchFamily="2" charset="0"/>
              </a:rPr>
              <a:t> For Kids!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https://www.youtube.com/watch?v=dMV8hL_RH2k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2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 minutes) 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team pick out the functional pieces in STEAM Park and show how they move. There are some great pieces that are provided to make different fair rides.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use them to create a ride for the fun fair with moving parts.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will represent how the ride uses energy to make it move. 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ride can be built on the mat on one of the open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3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teams describe the movement in their builds. The teams could share together to give them more confidence in talking in front of people.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demonstrate how their fun fair ride moves and explain how the ride uses energy. 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to use the word innovative where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44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  <p:sldLayoutId id="214748369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40124-7A20-4FB3-98C5-36C619DE8050}"/>
              </a:ext>
            </a:extLst>
          </p:cNvPr>
          <p:cNvSpPr/>
          <p:nvPr/>
        </p:nvSpPr>
        <p:spPr>
          <a:xfrm>
            <a:off x="-1" y="-10425"/>
            <a:ext cx="9144001" cy="6858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7542" y="909728"/>
            <a:ext cx="3716822" cy="1790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Fun Fair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407542" y="401413"/>
            <a:ext cx="2601947" cy="56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800" spc="3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SESSION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4A52B-1E9F-874B-995F-737B8FDA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17593" y="3552743"/>
            <a:ext cx="4465484" cy="3309147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333C1C69-B690-7449-B8B0-DEA03BE5BB6F}"/>
              </a:ext>
            </a:extLst>
          </p:cNvPr>
          <p:cNvSpPr/>
          <p:nvPr/>
        </p:nvSpPr>
        <p:spPr>
          <a:xfrm>
            <a:off x="8407280" y="2468384"/>
            <a:ext cx="1477074" cy="10831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81BC9F91-93BD-DB49-960B-BD122234EA90}"/>
              </a:ext>
            </a:extLst>
          </p:cNvPr>
          <p:cNvSpPr/>
          <p:nvPr/>
        </p:nvSpPr>
        <p:spPr>
          <a:xfrm>
            <a:off x="4864718" y="2168754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660B4C8E-BAE8-464B-BBB8-F8192D031B4C}"/>
              </a:ext>
            </a:extLst>
          </p:cNvPr>
          <p:cNvSpPr/>
          <p:nvPr/>
        </p:nvSpPr>
        <p:spPr>
          <a:xfrm rot="10800000">
            <a:off x="4861221" y="2815605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F865867-B648-DD4C-99DC-EFF2CCFBC362}"/>
              </a:ext>
            </a:extLst>
          </p:cNvPr>
          <p:cNvSpPr/>
          <p:nvPr/>
        </p:nvSpPr>
        <p:spPr>
          <a:xfrm rot="10800000">
            <a:off x="5202787" y="-1"/>
            <a:ext cx="4839484" cy="35488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3C7D7AE7-5927-E349-8635-91597DF21F1B}"/>
              </a:ext>
            </a:extLst>
          </p:cNvPr>
          <p:cNvSpPr/>
          <p:nvPr/>
        </p:nvSpPr>
        <p:spPr>
          <a:xfrm>
            <a:off x="3273763" y="-505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19A3321-F45C-B64E-8FCD-5505FA8D310B}"/>
              </a:ext>
            </a:extLst>
          </p:cNvPr>
          <p:cNvSpPr/>
          <p:nvPr/>
        </p:nvSpPr>
        <p:spPr>
          <a:xfrm rot="10800000">
            <a:off x="6765322" y="3551542"/>
            <a:ext cx="846613" cy="620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5EAB46B-B62F-0B4A-9B22-DC010CCED81E}"/>
              </a:ext>
            </a:extLst>
          </p:cNvPr>
          <p:cNvSpPr/>
          <p:nvPr/>
        </p:nvSpPr>
        <p:spPr>
          <a:xfrm>
            <a:off x="5891037" y="6037122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344DA23-0EA7-0342-A150-4BABE6EB94D5}"/>
              </a:ext>
            </a:extLst>
          </p:cNvPr>
          <p:cNvSpPr/>
          <p:nvPr/>
        </p:nvSpPr>
        <p:spPr>
          <a:xfrm rot="10800000">
            <a:off x="8407282" y="422248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BF5EDF1-842B-401E-B436-E9068DAAE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27" y="197697"/>
            <a:ext cx="1719786" cy="10881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B2E659-46E5-45F4-B65D-923983F7710E}"/>
              </a:ext>
            </a:extLst>
          </p:cNvPr>
          <p:cNvSpPr/>
          <p:nvPr/>
        </p:nvSpPr>
        <p:spPr>
          <a:xfrm>
            <a:off x="281689" y="3068997"/>
            <a:ext cx="3734152" cy="3302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29D06-FF25-41F7-8650-785158A51C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65" r="2365"/>
          <a:stretch/>
        </p:blipFill>
        <p:spPr>
          <a:xfrm>
            <a:off x="290224" y="3050801"/>
            <a:ext cx="3734152" cy="330914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4AE3F5-F570-AB4F-8604-952E43D1C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959" y="1329806"/>
            <a:ext cx="1638221" cy="1117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23D641-3763-0745-825D-E1FFA90C8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690" y="5566822"/>
            <a:ext cx="2891149" cy="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662D91"/>
          </a:solidFill>
          <a:ln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600200"/>
            <a:ext cx="7886700" cy="1156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781D"/>
                </a:solidFill>
              </a:rPr>
              <a:t>How can we use a moving part in our fun fair design?</a:t>
            </a:r>
            <a:endParaRPr lang="en-US" sz="3600" dirty="0">
              <a:solidFill>
                <a:srgbClr val="FF781D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Big Question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BAE33-7178-41C6-97FC-88F451DC7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7" t="2246" r="9335" b="2319"/>
          <a:stretch/>
        </p:blipFill>
        <p:spPr>
          <a:xfrm rot="5400000">
            <a:off x="2900018" y="1604621"/>
            <a:ext cx="3146159" cy="52270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7178EA-C1F5-4BAF-A1E0-CE5061E7461D}"/>
              </a:ext>
            </a:extLst>
          </p:cNvPr>
          <p:cNvSpPr/>
          <p:nvPr/>
        </p:nvSpPr>
        <p:spPr>
          <a:xfrm>
            <a:off x="7086600" y="4184074"/>
            <a:ext cx="1781444" cy="1790240"/>
          </a:xfrm>
          <a:prstGeom prst="roundRect">
            <a:avLst/>
          </a:prstGeom>
          <a:noFill/>
          <a:ln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</a:rPr>
              <a:t>Outcomes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Teams will use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imagination and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creativity to create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innovative moving ride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designs.</a:t>
            </a:r>
          </a:p>
          <a:p>
            <a:endParaRPr lang="en-US" sz="900" dirty="0">
              <a:solidFill>
                <a:schemeClr val="tx1"/>
              </a:solidFill>
              <a:latin typeface="ArialMT"/>
            </a:endParaRP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Teams will apply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knowledge of functional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pieces to create a fun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fair ride with moving</a:t>
            </a:r>
          </a:p>
          <a:p>
            <a:r>
              <a:rPr lang="en-US" sz="900" dirty="0">
                <a:solidFill>
                  <a:schemeClr val="tx1"/>
                </a:solidFill>
                <a:latin typeface="ArialMT"/>
              </a:rPr>
              <a:t>parts.</a:t>
            </a:r>
            <a:endParaRPr lang="en-US" sz="900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Six Bricks - Warm-Up</a:t>
            </a:r>
          </a:p>
        </p:txBody>
      </p:sp>
      <p:pic>
        <p:nvPicPr>
          <p:cNvPr id="8" name="Picture 7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32D0CA0D-775B-4742-9511-7AE4319A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98550"/>
            <a:ext cx="8343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6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Task 1 - Explore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0C36C-6DEF-16C1-190B-1FBAF0BE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032" y="1235689"/>
            <a:ext cx="8623935" cy="438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Optional Video</a:t>
            </a:r>
            <a:endParaRPr lang="en-US" b="0" dirty="0">
              <a:solidFill>
                <a:srgbClr val="662D9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88E5E-9185-49D9-8DAE-7BA57AE19988}"/>
              </a:ext>
            </a:extLst>
          </p:cNvPr>
          <p:cNvSpPr/>
          <p:nvPr/>
        </p:nvSpPr>
        <p:spPr>
          <a:xfrm>
            <a:off x="1018901" y="1016758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F3223-24A0-4E00-98AD-F21AB71B5799}"/>
              </a:ext>
            </a:extLst>
          </p:cNvPr>
          <p:cNvSpPr txBox="1"/>
          <p:nvPr/>
        </p:nvSpPr>
        <p:spPr>
          <a:xfrm>
            <a:off x="1175655" y="5112247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45713D8-100C-48E7-858B-BBE14C46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969" y="1200185"/>
            <a:ext cx="3866063" cy="38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93D5-911C-4DF9-BB10-28A5ACD7C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80160"/>
            <a:ext cx="5083781" cy="762635"/>
          </a:xfrm>
        </p:spPr>
        <p:txBody>
          <a:bodyPr>
            <a:normAutofit/>
          </a:bodyPr>
          <a:lstStyle/>
          <a:p>
            <a:r>
              <a:rPr lang="en-US" dirty="0"/>
              <a:t>Build fair rides with moving parts that use energy.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2 -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5277-68F0-439D-809D-12EDF6FE2A6D}"/>
              </a:ext>
            </a:extLst>
          </p:cNvPr>
          <p:cNvSpPr txBox="1"/>
          <p:nvPr/>
        </p:nvSpPr>
        <p:spPr>
          <a:xfrm>
            <a:off x="6456823" y="3530851"/>
            <a:ext cx="234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You Need..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FD4746-FBBB-4839-9EC4-769A413D96F7}"/>
              </a:ext>
            </a:extLst>
          </p:cNvPr>
          <p:cNvSpPr/>
          <p:nvPr/>
        </p:nvSpPr>
        <p:spPr>
          <a:xfrm>
            <a:off x="6724073" y="3457254"/>
            <a:ext cx="1791277" cy="2286000"/>
          </a:xfrm>
          <a:prstGeom prst="rect">
            <a:avLst/>
          </a:prstGeom>
          <a:noFill/>
          <a:ln w="38100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23A0C4-7079-4082-9750-4FE36F0FC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4" t="1472" r="10924" b="2727"/>
          <a:stretch/>
        </p:blipFill>
        <p:spPr>
          <a:xfrm rot="5400000">
            <a:off x="1640420" y="873236"/>
            <a:ext cx="3361757" cy="5700876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655E4A-A1BA-7540-9524-326CEDE09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51" y="632193"/>
            <a:ext cx="2878166" cy="2073857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D0A55B3F-EE53-F240-952E-BF02486D2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151" y="3798215"/>
            <a:ext cx="1538950" cy="853172"/>
          </a:xfrm>
          <a:prstGeom prst="rect">
            <a:avLst/>
          </a:prstGeom>
        </p:spPr>
      </p:pic>
      <p:pic>
        <p:nvPicPr>
          <p:cNvPr id="17" name="Picture 16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872CD9C9-F069-054E-AAD9-4785AAF8E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596" y="4651594"/>
            <a:ext cx="1132061" cy="10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3 - Share</a:t>
            </a:r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6FB65EC0-FFB2-462B-81D2-46C28608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7395"/>
            <a:ext cx="3688299" cy="3643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E34C4-19CC-41AE-B1E7-A40542185FE7}"/>
              </a:ext>
            </a:extLst>
          </p:cNvPr>
          <p:cNvSpPr txBox="1"/>
          <p:nvPr/>
        </p:nvSpPr>
        <p:spPr>
          <a:xfrm>
            <a:off x="4572000" y="1392906"/>
            <a:ext cx="4340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Share what you built.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Show how the fair ride moves.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Explain how the fair ride uses energy.</a:t>
            </a:r>
          </a:p>
        </p:txBody>
      </p:sp>
    </p:spTree>
    <p:extLst>
      <p:ext uri="{BB962C8B-B14F-4D97-AF65-F5344CB8AC3E}">
        <p14:creationId xmlns:p14="http://schemas.microsoft.com/office/powerpoint/2010/main" val="275134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2D91"/>
                </a:solidFill>
              </a:rPr>
              <a:t>Clean Up</a:t>
            </a:r>
          </a:p>
        </p:txBody>
      </p:sp>
      <p:pic>
        <p:nvPicPr>
          <p:cNvPr id="6" name="Picture 5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C51A5250-98BD-4C55-8989-2C946734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681A3-33C4-4715-B001-FEC0C9C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C8E9D24-9B54-42CB-A773-71B6FE3B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6" y="1509396"/>
            <a:ext cx="3612996" cy="2286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A9093D-6915-1C45-80CC-AFEB7B2D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84" y="1395096"/>
            <a:ext cx="3454400" cy="234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942925-8346-C1F8-C187-85FDD0CB03F7}"/>
              </a:ext>
            </a:extLst>
          </p:cNvPr>
          <p:cNvSpPr txBox="1"/>
          <p:nvPr/>
        </p:nvSpPr>
        <p:spPr>
          <a:xfrm>
            <a:off x="320565" y="4764032"/>
            <a:ext cx="850286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LEGO, the LEGO logo, DUPLO and the DUPLO logo are trademarks of the/</a:t>
            </a:r>
            <a:r>
              <a:rPr lang="en-US" sz="1400" dirty="0" err="1">
                <a:ea typeface="+mn-lt"/>
                <a:cs typeface="+mn-lt"/>
              </a:rPr>
              <a:t>sont</a:t>
            </a:r>
            <a:r>
              <a:rPr lang="en-US" sz="1400" dirty="0">
                <a:ea typeface="+mn-lt"/>
                <a:cs typeface="+mn-lt"/>
              </a:rPr>
              <a:t> des marques de commerce du/ son </a:t>
            </a:r>
            <a:r>
              <a:rPr lang="en-US" sz="1400" dirty="0" err="1">
                <a:ea typeface="+mn-lt"/>
                <a:cs typeface="+mn-lt"/>
              </a:rPr>
              <a:t>marcas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registradas</a:t>
            </a:r>
            <a:r>
              <a:rPr lang="en-US" sz="1400" dirty="0">
                <a:ea typeface="+mn-lt"/>
                <a:cs typeface="+mn-lt"/>
              </a:rPr>
              <a:t> de LEGO Group. ©2022 The LEGO Group. All rights reserved/ </a:t>
            </a:r>
            <a:r>
              <a:rPr lang="en-US" sz="1400" dirty="0" err="1">
                <a:ea typeface="+mn-lt"/>
                <a:cs typeface="+mn-lt"/>
              </a:rPr>
              <a:t>Tous</a:t>
            </a:r>
            <a:r>
              <a:rPr lang="en-US" sz="1400" dirty="0">
                <a:ea typeface="+mn-lt"/>
                <a:cs typeface="+mn-lt"/>
              </a:rPr>
              <a:t> droits </a:t>
            </a:r>
            <a:r>
              <a:rPr lang="en-US" sz="1400" dirty="0" err="1">
                <a:ea typeface="+mn-lt"/>
                <a:cs typeface="+mn-lt"/>
              </a:rPr>
              <a:t>réservés</a:t>
            </a:r>
            <a:r>
              <a:rPr lang="en-US" sz="1400" dirty="0">
                <a:ea typeface="+mn-lt"/>
                <a:cs typeface="+mn-lt"/>
              </a:rPr>
              <a:t>/ </a:t>
            </a:r>
            <a:r>
              <a:rPr lang="en-US" sz="1400" dirty="0" err="1">
                <a:ea typeface="+mn-lt"/>
                <a:cs typeface="+mn-lt"/>
              </a:rPr>
              <a:t>Todos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los</a:t>
            </a:r>
            <a:r>
              <a:rPr lang="en-US" sz="1400" dirty="0">
                <a:ea typeface="+mn-lt"/>
                <a:cs typeface="+mn-lt"/>
              </a:rPr>
              <a:t> derechos </a:t>
            </a:r>
            <a:r>
              <a:rPr lang="en-US" sz="1400" dirty="0" err="1">
                <a:ea typeface="+mn-lt"/>
                <a:cs typeface="+mn-lt"/>
              </a:rPr>
              <a:t>reservados</a:t>
            </a:r>
            <a:r>
              <a:rPr lang="en-US" sz="1400" dirty="0">
                <a:ea typeface="+mn-lt"/>
                <a:cs typeface="+mn-lt"/>
              </a:rPr>
              <a:t>. FIRST®, the FIRST® logo, and FIRST ENERGIZE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 are trademarks of For Inspiration and Recognition of Science and Technology (FIRST). LEGO® is a registered trademark of the LEGO Group. FIRST® LEGO® League and SUPERPOWERED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 are jointly held trademarks of FIRST and the LEGO Group. ©2022 FIRST and the LEGO Group. All rights reserved. </a:t>
            </a:r>
            <a:endParaRPr lang="en-US" sz="1400" dirty="0">
              <a:effectLst/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MediaLengthInSeconds xmlns="7c8aad47-528b-43f4-b615-4953615f0d4f" xsi:nil="true"/>
    <SharedWithUsers xmlns="c7bc20cd-f3b5-4cb9-9099-b7d1e4c3c983">
      <UserInfo>
        <DisplayName/>
        <AccountId xsi:nil="true"/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microsoft.com/office/2006/metadata/properties"/>
    <ds:schemaRef ds:uri="http://schemas.microsoft.com/office/infopath/2007/PartnerControls"/>
    <ds:schemaRef ds:uri="98a1be8e-ceb0-4d64-90f3-74f22257285b"/>
    <ds:schemaRef ds:uri="65f3190a-2497-4c6e-9c08-e63c17ba8fcf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EE745DDB-644C-4568-AEB1-940717E2B1D7}"/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7579</TotalTime>
  <Words>772</Words>
  <Application>Microsoft Office PowerPoint</Application>
  <PresentationFormat>On-screen Show (4:3)</PresentationFormat>
  <Paragraphs>88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Big Question</vt:lpstr>
      <vt:lpstr>Six Bricks - Warm-Up</vt:lpstr>
      <vt:lpstr>Task 1 - Explore</vt:lpstr>
      <vt:lpstr>Optional Video</vt:lpstr>
      <vt:lpstr>Task 2 - Create</vt:lpstr>
      <vt:lpstr>Task 3 - Share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8</cp:revision>
  <dcterms:created xsi:type="dcterms:W3CDTF">2020-04-21T20:33:01Z</dcterms:created>
  <dcterms:modified xsi:type="dcterms:W3CDTF">2022-07-28T20:35:43Z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</Properties>
</file>