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4"/>
  </p:notesMasterIdLst>
  <p:sldIdLst>
    <p:sldId id="292" r:id="rId5"/>
    <p:sldId id="260" r:id="rId6"/>
    <p:sldId id="286" r:id="rId7"/>
    <p:sldId id="262" r:id="rId8"/>
    <p:sldId id="293" r:id="rId9"/>
    <p:sldId id="271" r:id="rId10"/>
    <p:sldId id="285" r:id="rId11"/>
    <p:sldId id="290" r:id="rId12"/>
    <p:sldId id="291"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02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Morgan" initials="KM" lastIdx="24" clrIdx="0">
    <p:extLst>
      <p:ext uri="{19B8F6BF-5375-455C-9EA6-DF929625EA0E}">
        <p15:presenceInfo xmlns:p15="http://schemas.microsoft.com/office/powerpoint/2012/main" userId="S::kmorgan@firstinspires.org::19752d8f-270a-426b-91ad-1bf5c79275bc" providerId="AD"/>
      </p:ext>
    </p:extLst>
  </p:cmAuthor>
  <p:cmAuthor id="2" name="Tammy Pankey" initials="TP" lastIdx="17" clrIdx="1">
    <p:extLst>
      <p:ext uri="{19B8F6BF-5375-455C-9EA6-DF929625EA0E}">
        <p15:presenceInfo xmlns:p15="http://schemas.microsoft.com/office/powerpoint/2012/main" userId="S::tpankey@firstinspires.org::89b84b47-0384-4d66-b56e-dc00ebdb68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2D91"/>
    <a:srgbClr val="FF781D"/>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511C794-AEAF-4FFB-A330-C800C6B50AAD}" v="1" dt="2022-07-29T14:28:07.3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65" autoAdjust="0"/>
    <p:restoredTop sz="54930" autoAdjust="0"/>
  </p:normalViewPr>
  <p:slideViewPr>
    <p:cSldViewPr snapToGrid="0">
      <p:cViewPr varScale="1">
        <p:scale>
          <a:sx n="47" d="100"/>
          <a:sy n="47" d="100"/>
        </p:scale>
        <p:origin x="1901" y="43"/>
      </p:cViewPr>
      <p:guideLst>
        <p:guide orient="horz" pos="2160"/>
        <p:guide pos="30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my Pankey" userId="89b84b47-0384-4d66-b56e-dc00ebdb68cf" providerId="ADAL" clId="{E511C794-AEAF-4FFB-A330-C800C6B50AAD}"/>
    <pc:docChg chg="custSel modSld">
      <pc:chgData name="Tammy Pankey" userId="89b84b47-0384-4d66-b56e-dc00ebdb68cf" providerId="ADAL" clId="{E511C794-AEAF-4FFB-A330-C800C6B50AAD}" dt="2022-07-29T14:46:32.264" v="4"/>
      <pc:docMkLst>
        <pc:docMk/>
      </pc:docMkLst>
      <pc:sldChg chg="addSp delSp modSp mod">
        <pc:chgData name="Tammy Pankey" userId="89b84b47-0384-4d66-b56e-dc00ebdb68cf" providerId="ADAL" clId="{E511C794-AEAF-4FFB-A330-C800C6B50AAD}" dt="2022-07-29T14:28:07.346" v="1"/>
        <pc:sldMkLst>
          <pc:docMk/>
          <pc:sldMk cId="158896146" sldId="291"/>
        </pc:sldMkLst>
        <pc:spChg chg="add mod">
          <ac:chgData name="Tammy Pankey" userId="89b84b47-0384-4d66-b56e-dc00ebdb68cf" providerId="ADAL" clId="{E511C794-AEAF-4FFB-A330-C800C6B50AAD}" dt="2022-07-29T14:28:07.346" v="1"/>
          <ac:spMkLst>
            <pc:docMk/>
            <pc:sldMk cId="158896146" sldId="291"/>
            <ac:spMk id="7" creationId="{81106100-FCFE-EE3A-27B4-F9270CA94F55}"/>
          </ac:spMkLst>
        </pc:spChg>
        <pc:spChg chg="del">
          <ac:chgData name="Tammy Pankey" userId="89b84b47-0384-4d66-b56e-dc00ebdb68cf" providerId="ADAL" clId="{E511C794-AEAF-4FFB-A330-C800C6B50AAD}" dt="2022-07-29T14:28:06.798" v="0" actId="478"/>
          <ac:spMkLst>
            <pc:docMk/>
            <pc:sldMk cId="158896146" sldId="291"/>
            <ac:spMk id="12" creationId="{535D8CFA-7EF9-4D5E-AD24-FFC768D8F9CE}"/>
          </ac:spMkLst>
        </pc:spChg>
      </pc:sldChg>
      <pc:sldChg chg="modNotesTx">
        <pc:chgData name="Tammy Pankey" userId="89b84b47-0384-4d66-b56e-dc00ebdb68cf" providerId="ADAL" clId="{E511C794-AEAF-4FFB-A330-C800C6B50AAD}" dt="2022-07-29T14:46:32.264" v="4"/>
        <pc:sldMkLst>
          <pc:docMk/>
          <pc:sldMk cId="2700420877" sldId="2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13F5F3-06B3-EE47-BF43-708E2593BF64}" type="datetimeFigureOut">
              <a:rPr lang="en-US" smtClean="0"/>
              <a:t>7/29/2022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7B8CF6-C2C2-924C-96EF-0C0C9E05FEB2}" type="slidenum">
              <a:rPr lang="en-US" smtClean="0"/>
              <a:t>‹#›</a:t>
            </a:fld>
            <a:endParaRPr lang="en-US"/>
          </a:p>
        </p:txBody>
      </p:sp>
    </p:spTree>
    <p:extLst>
      <p:ext uri="{BB962C8B-B14F-4D97-AF65-F5344CB8AC3E}">
        <p14:creationId xmlns:p14="http://schemas.microsoft.com/office/powerpoint/2010/main" val="29450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7B8CF6-C2C2-924C-96EF-0C0C9E05FE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57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a:solidFill>
                  <a:schemeClr val="tx1"/>
                </a:solidFill>
                <a:effectLst/>
                <a:latin typeface="+mn-lt"/>
                <a:ea typeface="+mn-ea"/>
                <a:cs typeface="+mn-cs"/>
              </a:rPr>
              <a:t>Each session has a Big Question that can be shared to frame the session.</a:t>
            </a:r>
            <a:r>
              <a:rPr lang="en-US" sz="1200" b="0" i="0"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447B8CF6-C2C2-924C-96EF-0C0C9E05FEB2}" type="slidenum">
              <a:rPr lang="en-US" smtClean="0"/>
              <a:t>2</a:t>
            </a:fld>
            <a:endParaRPr lang="en-US"/>
          </a:p>
        </p:txBody>
      </p:sp>
    </p:spTree>
    <p:extLst>
      <p:ext uri="{BB962C8B-B14F-4D97-AF65-F5344CB8AC3E}">
        <p14:creationId xmlns:p14="http://schemas.microsoft.com/office/powerpoint/2010/main" val="3126124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Six Bricks Warm-Up </a:t>
            </a:r>
            <a:r>
              <a:rPr lang="en-US" sz="1200" b="0" i="0" u="none" strike="noStrike" kern="1200" dirty="0">
                <a:solidFill>
                  <a:schemeClr val="tx1"/>
                </a:solidFill>
                <a:effectLst/>
                <a:latin typeface="+mn-lt"/>
                <a:ea typeface="+mn-ea"/>
                <a:cs typeface="+mn-cs"/>
              </a:rPr>
              <a:t>(10 minutes)</a:t>
            </a:r>
            <a:r>
              <a:rPr lang="en-US" sz="1200" b="0" i="0" kern="1200" dirty="0">
                <a:solidFill>
                  <a:schemeClr val="tx1"/>
                </a:solidFill>
                <a:effectLst/>
                <a:latin typeface="+mn-lt"/>
                <a:ea typeface="+mn-ea"/>
                <a:cs typeface="+mn-cs"/>
              </a:rPr>
              <a:t>​</a:t>
            </a:r>
          </a:p>
          <a:p>
            <a:pPr rtl="0" fontAlgn="base"/>
            <a:r>
              <a:rPr lang="en-US" sz="1200" b="1" i="0" kern="1200" dirty="0">
                <a:solidFill>
                  <a:schemeClr val="tx1"/>
                </a:solidFill>
                <a:effectLst/>
                <a:latin typeface="+mn-lt"/>
                <a:ea typeface="+mn-ea"/>
                <a:cs typeface="+mn-cs"/>
              </a:rPr>
              <a:t>Future Car</a:t>
            </a:r>
          </a:p>
          <a:p>
            <a:pPr rtl="0" fontAlgn="base"/>
            <a:endParaRPr lang="en-US" sz="1200" b="0" i="0" kern="1200" dirty="0">
              <a:solidFill>
                <a:schemeClr val="tx1"/>
              </a:solidFill>
              <a:effectLst/>
              <a:latin typeface="+mn-lt"/>
              <a:ea typeface="+mn-ea"/>
              <a:cs typeface="+mn-cs"/>
            </a:endParaRPr>
          </a:p>
          <a:p>
            <a:pPr rtl="0" fontAlgn="base"/>
            <a:r>
              <a:rPr lang="en-US" sz="1200" b="1" i="0" u="none" strike="noStrike" kern="1200" dirty="0">
                <a:solidFill>
                  <a:schemeClr val="tx1"/>
                </a:solidFill>
                <a:effectLst/>
                <a:latin typeface="+mn-lt"/>
                <a:ea typeface="+mn-ea"/>
                <a:cs typeface="+mn-cs"/>
              </a:rPr>
              <a:t>Base Activity</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1. Children use their six bricks to build a vehicle of the future that uses energy in a better way.</a:t>
            </a:r>
          </a:p>
          <a:p>
            <a:pPr rtl="0" fontAlgn="base"/>
            <a:r>
              <a:rPr lang="en-US" sz="1200" b="0" i="0" kern="1200" dirty="0">
                <a:solidFill>
                  <a:schemeClr val="tx1"/>
                </a:solidFill>
                <a:effectLst/>
                <a:latin typeface="+mn-lt"/>
                <a:ea typeface="+mn-ea"/>
                <a:cs typeface="+mn-cs"/>
              </a:rPr>
              <a:t>2. Then they take turns describing how their vehicle. They can explain what kind of energy it uses and where you get energy.</a:t>
            </a:r>
          </a:p>
          <a:p>
            <a:pPr rtl="0" fontAlgn="base"/>
            <a:r>
              <a:rPr lang="en-US" sz="1200" b="0" i="0" kern="1200" dirty="0">
                <a:solidFill>
                  <a:schemeClr val="tx1"/>
                </a:solidFill>
                <a:effectLst/>
                <a:latin typeface="+mn-lt"/>
                <a:ea typeface="+mn-ea"/>
                <a:cs typeface="+mn-cs"/>
              </a:rPr>
              <a:t>3. Then have them explain why the energy they chose is better.</a:t>
            </a:r>
          </a:p>
          <a:p>
            <a:pPr rtl="0" fontAlgn="base"/>
            <a:endParaRPr lang="en-US" sz="1200" b="0" i="0" kern="1200" dirty="0">
              <a:solidFill>
                <a:schemeClr val="tx1"/>
              </a:solidFill>
              <a:effectLst/>
              <a:latin typeface="+mn-lt"/>
              <a:ea typeface="+mn-ea"/>
              <a:cs typeface="+mn-cs"/>
            </a:endParaRPr>
          </a:p>
          <a:p>
            <a:pPr rtl="0" fontAlgn="base"/>
            <a:r>
              <a:rPr lang="en-US" sz="1200" b="1" i="0" kern="1200" dirty="0">
                <a:solidFill>
                  <a:schemeClr val="tx1"/>
                </a:solidFill>
                <a:effectLst/>
                <a:latin typeface="+mn-lt"/>
                <a:ea typeface="+mn-ea"/>
                <a:cs typeface="+mn-cs"/>
              </a:rPr>
              <a:t>Guiding Questions:</a:t>
            </a:r>
          </a:p>
          <a:p>
            <a:pPr rtl="0" fontAlgn="base"/>
            <a:r>
              <a:rPr lang="en-US" sz="1200" b="0" i="0" kern="1200" dirty="0">
                <a:solidFill>
                  <a:schemeClr val="tx1"/>
                </a:solidFill>
                <a:effectLst/>
                <a:latin typeface="+mn-lt"/>
                <a:ea typeface="+mn-ea"/>
                <a:cs typeface="+mn-cs"/>
              </a:rPr>
              <a:t>• What type of energy does your vehicle use?</a:t>
            </a:r>
          </a:p>
          <a:p>
            <a:pPr rtl="0" fontAlgn="base"/>
            <a:r>
              <a:rPr lang="en-US" sz="1200" b="0" i="0" kern="1200" dirty="0">
                <a:solidFill>
                  <a:schemeClr val="tx1"/>
                </a:solidFill>
                <a:effectLst/>
                <a:latin typeface="+mn-lt"/>
                <a:ea typeface="+mn-ea"/>
                <a:cs typeface="+mn-cs"/>
              </a:rPr>
              <a:t>• How does your vehicle move?</a:t>
            </a:r>
          </a:p>
          <a:p>
            <a:pPr rtl="0" fontAlgn="base"/>
            <a:r>
              <a:rPr lang="en-US" sz="1200" b="0" i="0" kern="1200" dirty="0">
                <a:solidFill>
                  <a:schemeClr val="tx1"/>
                </a:solidFill>
                <a:effectLst/>
                <a:latin typeface="+mn-lt"/>
                <a:ea typeface="+mn-ea"/>
                <a:cs typeface="+mn-cs"/>
              </a:rPr>
              <a:t>• Where will energy come from in the future?</a:t>
            </a:r>
          </a:p>
          <a:p>
            <a:pPr rtl="0" fontAlgn="base"/>
            <a:r>
              <a:rPr lang="en-US" sz="1200" b="0" i="0" kern="1200" dirty="0">
                <a:solidFill>
                  <a:schemeClr val="tx1"/>
                </a:solidFill>
                <a:effectLst/>
                <a:latin typeface="+mn-lt"/>
                <a:ea typeface="+mn-ea"/>
                <a:cs typeface="+mn-cs"/>
              </a:rPr>
              <a:t>• Do you have any questions to ask your friends about their model?</a:t>
            </a:r>
          </a:p>
        </p:txBody>
      </p:sp>
      <p:sp>
        <p:nvSpPr>
          <p:cNvPr id="4" name="Slide Number Placeholder 3"/>
          <p:cNvSpPr>
            <a:spLocks noGrp="1"/>
          </p:cNvSpPr>
          <p:nvPr>
            <p:ph type="sldNum" sz="quarter" idx="5"/>
          </p:nvPr>
        </p:nvSpPr>
        <p:spPr/>
        <p:txBody>
          <a:bodyPr/>
          <a:lstStyle/>
          <a:p>
            <a:fld id="{447B8CF6-C2C2-924C-96EF-0C0C9E05FEB2}" type="slidenum">
              <a:rPr lang="en-US" smtClean="0"/>
              <a:t>3</a:t>
            </a:fld>
            <a:endParaRPr lang="en-US"/>
          </a:p>
        </p:txBody>
      </p:sp>
    </p:spTree>
    <p:extLst>
      <p:ext uri="{BB962C8B-B14F-4D97-AF65-F5344CB8AC3E}">
        <p14:creationId xmlns:p14="http://schemas.microsoft.com/office/powerpoint/2010/main" val="580171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Task 1 </a:t>
            </a:r>
            <a:r>
              <a:rPr lang="en-US" sz="1200" b="0" i="0" u="none" strike="noStrike" kern="1200" dirty="0">
                <a:solidFill>
                  <a:schemeClr val="tx1"/>
                </a:solidFill>
                <a:effectLst/>
                <a:latin typeface="+mn-lt"/>
                <a:ea typeface="+mn-ea"/>
                <a:cs typeface="+mn-cs"/>
              </a:rPr>
              <a:t>(10 minutes)</a:t>
            </a:r>
            <a:endParaRPr lang="en-US" sz="1200" b="0" i="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Have a discussion about these questions and the future of energy. The children could think about their community and what future energy needs they will have. Examples could include using more renewable energy or using energy more efficiently.</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You could ask the children:</a:t>
            </a:r>
          </a:p>
          <a:p>
            <a:pPr rtl="0" fontAlgn="base"/>
            <a:r>
              <a:rPr lang="en-US" sz="1200" b="0" i="0" kern="1200" dirty="0">
                <a:solidFill>
                  <a:schemeClr val="tx1"/>
                </a:solidFill>
                <a:effectLst/>
                <a:latin typeface="+mn-lt"/>
                <a:ea typeface="+mn-ea"/>
                <a:cs typeface="+mn-cs"/>
              </a:rPr>
              <a:t>• How could you make future use of energy better?</a:t>
            </a:r>
          </a:p>
          <a:p>
            <a:pPr rtl="0" fontAlgn="base"/>
            <a:r>
              <a:rPr lang="en-US" sz="1200" b="0" i="0" kern="1200" dirty="0">
                <a:solidFill>
                  <a:schemeClr val="tx1"/>
                </a:solidFill>
                <a:effectLst/>
                <a:latin typeface="+mn-lt"/>
                <a:ea typeface="+mn-ea"/>
                <a:cs typeface="+mn-cs"/>
              </a:rPr>
              <a:t>• How have they worked together previously to combine ideas?</a:t>
            </a:r>
          </a:p>
          <a:p>
            <a:pPr rtl="0" fontAlgn="base"/>
            <a:r>
              <a:rPr lang="en-US" sz="1200" b="0" i="0" kern="1200" dirty="0">
                <a:solidFill>
                  <a:schemeClr val="tx1"/>
                </a:solidFill>
                <a:effectLst/>
                <a:latin typeface="+mn-lt"/>
                <a:ea typeface="+mn-ea"/>
                <a:cs typeface="+mn-cs"/>
              </a:rPr>
              <a:t>• What happens if we run out of fossil fuels in the future?</a:t>
            </a:r>
          </a:p>
        </p:txBody>
      </p:sp>
      <p:sp>
        <p:nvSpPr>
          <p:cNvPr id="4" name="Slide Number Placeholder 3"/>
          <p:cNvSpPr>
            <a:spLocks noGrp="1"/>
          </p:cNvSpPr>
          <p:nvPr>
            <p:ph type="sldNum" sz="quarter" idx="5"/>
          </p:nvPr>
        </p:nvSpPr>
        <p:spPr/>
        <p:txBody>
          <a:bodyPr/>
          <a:lstStyle/>
          <a:p>
            <a:fld id="{447B8CF6-C2C2-924C-96EF-0C0C9E05FEB2}" type="slidenum">
              <a:rPr lang="en-US" smtClean="0"/>
              <a:t>4</a:t>
            </a:fld>
            <a:endParaRPr lang="en-US"/>
          </a:p>
        </p:txBody>
      </p:sp>
    </p:spTree>
    <p:extLst>
      <p:ext uri="{BB962C8B-B14F-4D97-AF65-F5344CB8AC3E}">
        <p14:creationId xmlns:p14="http://schemas.microsoft.com/office/powerpoint/2010/main" val="3634583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Roboto" panose="02000000000000000000" pitchFamily="2" charset="0"/>
              </a:rPr>
              <a:t>Top 10 Energy Sources of the Future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7030A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7030A0"/>
                </a:solidFill>
              </a:rPr>
              <a:t>https://www.youtube.com/watch?v=uStFvcz9Or4</a:t>
            </a:r>
          </a:p>
        </p:txBody>
      </p:sp>
      <p:sp>
        <p:nvSpPr>
          <p:cNvPr id="4" name="Slide Number Placeholder 3"/>
          <p:cNvSpPr>
            <a:spLocks noGrp="1"/>
          </p:cNvSpPr>
          <p:nvPr>
            <p:ph type="sldNum" sz="quarter" idx="5"/>
          </p:nvPr>
        </p:nvSpPr>
        <p:spPr/>
        <p:txBody>
          <a:bodyPr/>
          <a:lstStyle/>
          <a:p>
            <a:fld id="{447B8CF6-C2C2-924C-96EF-0C0C9E05FEB2}" type="slidenum">
              <a:rPr lang="en-US" smtClean="0"/>
              <a:t>5</a:t>
            </a:fld>
            <a:endParaRPr lang="en-US"/>
          </a:p>
        </p:txBody>
      </p:sp>
    </p:spTree>
    <p:extLst>
      <p:ext uri="{BB962C8B-B14F-4D97-AF65-F5344CB8AC3E}">
        <p14:creationId xmlns:p14="http://schemas.microsoft.com/office/powerpoint/2010/main" val="3476503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Before building, have teams decide who will build each part of their future community. They will then build the whole future energy story including source, distribution, storage, and consumer.</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Once everyone has built their part, encourage teams to look at each part that has been built and what it does. They should find creative ways to connect each part together. They can iterate on their designs to combine each other’s builds.</a:t>
            </a:r>
          </a:p>
        </p:txBody>
      </p:sp>
      <p:sp>
        <p:nvSpPr>
          <p:cNvPr id="4" name="Slide Number Placeholder 3"/>
          <p:cNvSpPr>
            <a:spLocks noGrp="1"/>
          </p:cNvSpPr>
          <p:nvPr>
            <p:ph type="sldNum" sz="quarter" idx="5"/>
          </p:nvPr>
        </p:nvSpPr>
        <p:spPr/>
        <p:txBody>
          <a:bodyPr/>
          <a:lstStyle/>
          <a:p>
            <a:fld id="{447B8CF6-C2C2-924C-96EF-0C0C9E05FEB2}" type="slidenum">
              <a:rPr lang="en-US" smtClean="0"/>
              <a:t>6</a:t>
            </a:fld>
            <a:endParaRPr lang="en-US"/>
          </a:p>
        </p:txBody>
      </p:sp>
    </p:spTree>
    <p:extLst>
      <p:ext uri="{BB962C8B-B14F-4D97-AF65-F5344CB8AC3E}">
        <p14:creationId xmlns:p14="http://schemas.microsoft.com/office/powerpoint/2010/main" val="3868661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1" i="0" u="none" strike="noStrike" kern="1200" dirty="0">
                <a:solidFill>
                  <a:schemeClr val="tx1"/>
                </a:solidFill>
                <a:effectLst/>
                <a:latin typeface="+mn-lt"/>
                <a:ea typeface="+mn-ea"/>
                <a:cs typeface="+mn-cs"/>
              </a:rPr>
              <a:t>Task 3 </a:t>
            </a:r>
            <a:r>
              <a:rPr lang="en-US" sz="1200" b="0" i="0" u="none" strike="noStrike" kern="1200" dirty="0">
                <a:solidFill>
                  <a:schemeClr val="tx1"/>
                </a:solidFill>
                <a:effectLst/>
                <a:latin typeface="+mn-lt"/>
                <a:ea typeface="+mn-ea"/>
                <a:cs typeface="+mn-cs"/>
              </a:rPr>
              <a:t>(15 minutes)</a:t>
            </a:r>
            <a:r>
              <a:rPr lang="en-US" sz="1200" b="0" i="0" kern="1200" dirty="0">
                <a:solidFill>
                  <a:schemeClr val="tx1"/>
                </a:solidFill>
                <a:effectLst/>
                <a:latin typeface="+mn-lt"/>
                <a:ea typeface="+mn-ea"/>
                <a:cs typeface="+mn-cs"/>
              </a:rPr>
              <a:t>​</a:t>
            </a:r>
          </a:p>
          <a:p>
            <a:pPr rtl="0" fontAlgn="base"/>
            <a:r>
              <a:rPr lang="en-US" sz="1200" b="0" i="0" kern="1200" dirty="0">
                <a:solidFill>
                  <a:schemeClr val="tx1"/>
                </a:solidFill>
                <a:effectLst/>
                <a:latin typeface="+mn-lt"/>
                <a:ea typeface="+mn-ea"/>
                <a:cs typeface="+mn-cs"/>
              </a:rPr>
              <a:t>In their Engineering Notebooks, have the children write or draw their future community. Ask them to explain how they combined their ideas to create the ultimate solution.</a:t>
            </a:r>
          </a:p>
        </p:txBody>
      </p:sp>
      <p:sp>
        <p:nvSpPr>
          <p:cNvPr id="4" name="Slide Number Placeholder 3"/>
          <p:cNvSpPr>
            <a:spLocks noGrp="1"/>
          </p:cNvSpPr>
          <p:nvPr>
            <p:ph type="sldNum" sz="quarter" idx="5"/>
          </p:nvPr>
        </p:nvSpPr>
        <p:spPr/>
        <p:txBody>
          <a:bodyPr/>
          <a:lstStyle/>
          <a:p>
            <a:fld id="{447B8CF6-C2C2-924C-96EF-0C0C9E05FEB2}" type="slidenum">
              <a:rPr lang="en-US" smtClean="0"/>
              <a:t>7</a:t>
            </a:fld>
            <a:endParaRPr lang="en-US"/>
          </a:p>
        </p:txBody>
      </p:sp>
    </p:spTree>
    <p:extLst>
      <p:ext uri="{BB962C8B-B14F-4D97-AF65-F5344CB8AC3E}">
        <p14:creationId xmlns:p14="http://schemas.microsoft.com/office/powerpoint/2010/main" val="460373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You may wish to play a video or song during clean up time Link on </a:t>
            </a:r>
            <a:r>
              <a:rPr lang="en-US" sz="1200" b="0" i="0" u="none" strike="noStrike" kern="1200" dirty="0" err="1">
                <a:solidFill>
                  <a:schemeClr val="tx1"/>
                </a:solidFill>
                <a:effectLst/>
                <a:latin typeface="+mn-lt"/>
                <a:ea typeface="+mn-ea"/>
                <a:cs typeface="+mn-cs"/>
              </a:rPr>
              <a:t>GoNoodle</a:t>
            </a:r>
            <a:r>
              <a:rPr lang="en-US" sz="1200" b="0" i="0" u="none" strike="noStrike" kern="1200" dirty="0">
                <a:solidFill>
                  <a:schemeClr val="tx1"/>
                </a:solidFill>
                <a:effectLst/>
                <a:latin typeface="+mn-lt"/>
                <a:ea typeface="+mn-ea"/>
                <a:cs typeface="+mn-cs"/>
              </a:rPr>
              <a:t>:  https://family.gonoodle.com/activities/clean-up.  Link on YouTube Kids:  https://www.youtubekids.com/watch?v=ZJFk87ZsHn0 . Link on </a:t>
            </a:r>
            <a:r>
              <a:rPr lang="en-US" sz="1200" b="0" i="0" u="none" strike="noStrike" kern="1200" dirty="0" err="1">
                <a:solidFill>
                  <a:schemeClr val="tx1"/>
                </a:solidFill>
                <a:effectLst/>
                <a:latin typeface="+mn-lt"/>
                <a:ea typeface="+mn-ea"/>
                <a:cs typeface="+mn-cs"/>
              </a:rPr>
              <a:t>Youtube</a:t>
            </a:r>
            <a:r>
              <a:rPr lang="en-US" sz="1200" b="0" i="0" u="none" strike="noStrike" kern="1200" dirty="0">
                <a:solidFill>
                  <a:schemeClr val="tx1"/>
                </a:solidFill>
                <a:effectLst/>
                <a:latin typeface="+mn-lt"/>
                <a:ea typeface="+mn-ea"/>
                <a:cs typeface="+mn-cs"/>
              </a:rPr>
              <a:t>:  https://youtu.be/ZJFk87ZsHn0</a:t>
            </a:r>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8</a:t>
            </a:fld>
            <a:endParaRPr lang="en-US"/>
          </a:p>
        </p:txBody>
      </p:sp>
    </p:spTree>
    <p:extLst>
      <p:ext uri="{BB962C8B-B14F-4D97-AF65-F5344CB8AC3E}">
        <p14:creationId xmlns:p14="http://schemas.microsoft.com/office/powerpoint/2010/main" val="3055275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7B8CF6-C2C2-924C-96EF-0C0C9E05FEB2}" type="slidenum">
              <a:rPr lang="en-US" smtClean="0"/>
              <a:t>9</a:t>
            </a:fld>
            <a:endParaRPr lang="en-US"/>
          </a:p>
        </p:txBody>
      </p:sp>
    </p:spTree>
    <p:extLst>
      <p:ext uri="{BB962C8B-B14F-4D97-AF65-F5344CB8AC3E}">
        <p14:creationId xmlns:p14="http://schemas.microsoft.com/office/powerpoint/2010/main" val="39582450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3.jpe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jpeg"/><Relationship Id="rId1" Type="http://schemas.openxmlformats.org/officeDocument/2006/relationships/slideMaster" Target="../slideMasters/slideMaster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Master" Target="../slideMasters/slideMaster1.xml"/><Relationship Id="rId5" Type="http://schemas.openxmlformats.org/officeDocument/2006/relationships/image" Target="../media/image22.emf"/><Relationship Id="rId4" Type="http://schemas.openxmlformats.org/officeDocument/2006/relationships/image" Target="../media/image21.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6.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n-FIRST Title 1">
    <p:spTree>
      <p:nvGrpSpPr>
        <p:cNvPr id="1" name=""/>
        <p:cNvGrpSpPr/>
        <p:nvPr/>
      </p:nvGrpSpPr>
      <p:grpSpPr>
        <a:xfrm>
          <a:off x="0" y="0"/>
          <a:ext cx="0" cy="0"/>
          <a:chOff x="0" y="0"/>
          <a:chExt cx="0" cy="0"/>
        </a:xfrm>
      </p:grpSpPr>
      <p:pic>
        <p:nvPicPr>
          <p:cNvPr id="8" name="Picture 7" descr="A group of people posing for the camera&#10;&#10;Description automatically generated">
            <a:extLst>
              <a:ext uri="{FF2B5EF4-FFF2-40B4-BE49-F238E27FC236}">
                <a16:creationId xmlns:a16="http://schemas.microsoft.com/office/drawing/2014/main" id="{AE46A625-A699-8146-B1EC-AD3911BAB555}"/>
              </a:ext>
            </a:extLst>
          </p:cNvPr>
          <p:cNvPicPr>
            <a:picLocks noChangeAspect="1"/>
          </p:cNvPicPr>
          <p:nvPr userDrawn="1"/>
        </p:nvPicPr>
        <p:blipFill>
          <a:blip r:embed="rId2"/>
          <a:stretch>
            <a:fillRect/>
          </a:stretch>
        </p:blipFill>
        <p:spPr>
          <a:xfrm>
            <a:off x="743" y="0"/>
            <a:ext cx="9142514" cy="6859116"/>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6148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an-FIRST Split 2">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3163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431591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erson looking at the camera&#10;&#10;Description automatically generated">
            <a:extLst>
              <a:ext uri="{FF2B5EF4-FFF2-40B4-BE49-F238E27FC236}">
                <a16:creationId xmlns:a16="http://schemas.microsoft.com/office/drawing/2014/main" id="{6EAB375D-E9AC-F74F-9547-C4E3B1C07DC7}"/>
              </a:ext>
            </a:extLst>
          </p:cNvPr>
          <p:cNvPicPr>
            <a:picLocks noChangeAspect="1"/>
          </p:cNvPicPr>
          <p:nvPr userDrawn="1"/>
        </p:nvPicPr>
        <p:blipFill>
          <a:blip r:embed="rId3"/>
          <a:stretch>
            <a:fillRect/>
          </a:stretch>
        </p:blipFill>
        <p:spPr>
          <a:xfrm>
            <a:off x="0" y="0"/>
            <a:ext cx="4132613" cy="6858000"/>
          </a:xfrm>
          <a:prstGeom prst="rect">
            <a:avLst/>
          </a:prstGeom>
        </p:spPr>
      </p:pic>
      <p:sp>
        <p:nvSpPr>
          <p:cNvPr id="13" name="Text Placeholder 14">
            <a:extLst>
              <a:ext uri="{FF2B5EF4-FFF2-40B4-BE49-F238E27FC236}">
                <a16:creationId xmlns:a16="http://schemas.microsoft.com/office/drawing/2014/main" id="{5783DE5F-FA27-C947-8F3B-D58816221EBE}"/>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A8D2D575-FED2-7A4B-9D93-E1A5AF56636F}"/>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0FA5253B-966D-5740-8D64-97195692D6EC}"/>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088793698"/>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5760" userDrawn="1">
          <p15:clr>
            <a:srgbClr val="FBAE40"/>
          </p15:clr>
        </p15:guide>
        <p15:guide id="5" pos="56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n-FIRST + Programs Spli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5520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18079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group of people sitting at a table with a computer&#10;&#10;Description automatically generated">
            <a:extLst>
              <a:ext uri="{FF2B5EF4-FFF2-40B4-BE49-F238E27FC236}">
                <a16:creationId xmlns:a16="http://schemas.microsoft.com/office/drawing/2014/main" id="{E054C8D7-8B56-5144-8673-F8E05FFA647D}"/>
              </a:ext>
            </a:extLst>
          </p:cNvPr>
          <p:cNvPicPr>
            <a:picLocks noChangeAspect="1"/>
          </p:cNvPicPr>
          <p:nvPr userDrawn="1"/>
        </p:nvPicPr>
        <p:blipFill>
          <a:blip r:embed="rId4"/>
          <a:stretch>
            <a:fillRect/>
          </a:stretch>
        </p:blipFill>
        <p:spPr>
          <a:xfrm>
            <a:off x="5047548" y="0"/>
            <a:ext cx="4132613" cy="6858000"/>
          </a:xfrm>
          <a:prstGeom prst="rect">
            <a:avLst/>
          </a:prstGeom>
        </p:spPr>
      </p:pic>
      <p:sp>
        <p:nvSpPr>
          <p:cNvPr id="14" name="Text Placeholder 14">
            <a:extLst>
              <a:ext uri="{FF2B5EF4-FFF2-40B4-BE49-F238E27FC236}">
                <a16:creationId xmlns:a16="http://schemas.microsoft.com/office/drawing/2014/main" id="{D624270F-D211-8945-B722-3DCD4A3D2CA3}"/>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Placeholder 1">
            <a:extLst>
              <a:ext uri="{FF2B5EF4-FFF2-40B4-BE49-F238E27FC236}">
                <a16:creationId xmlns:a16="http://schemas.microsoft.com/office/drawing/2014/main" id="{187118A1-AF1D-E749-93B2-605B63A6ADE8}"/>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6" name="Text Placeholder 12">
            <a:extLst>
              <a:ext uri="{FF2B5EF4-FFF2-40B4-BE49-F238E27FC236}">
                <a16:creationId xmlns:a16="http://schemas.microsoft.com/office/drawing/2014/main" id="{E130E79E-11D8-4242-869F-F180954F907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4202626"/>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n-FIRST + Programs Split 2">
    <p:spTree>
      <p:nvGrpSpPr>
        <p:cNvPr id="1" name=""/>
        <p:cNvGrpSpPr/>
        <p:nvPr/>
      </p:nvGrpSpPr>
      <p:grpSpPr>
        <a:xfrm>
          <a:off x="0" y="0"/>
          <a:ext cx="0" cy="0"/>
          <a:chOff x="0" y="0"/>
          <a:chExt cx="0" cy="0"/>
        </a:xfrm>
      </p:grpSpPr>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800481" y="6193049"/>
            <a:ext cx="3172246" cy="550869"/>
          </a:xfrm>
          <a:prstGeom prst="rect">
            <a:avLst/>
          </a:prstGeom>
        </p:spPr>
      </p:pic>
      <p:pic>
        <p:nvPicPr>
          <p:cNvPr id="6" name="Picture 5" descr="A close up of a sign&#10;&#10;Description automatically generated">
            <a:extLst>
              <a:ext uri="{FF2B5EF4-FFF2-40B4-BE49-F238E27FC236}">
                <a16:creationId xmlns:a16="http://schemas.microsoft.com/office/drawing/2014/main" id="{7C951008-42F2-FA43-9D7A-E483A2C16E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76291" y="6360269"/>
            <a:ext cx="1304089" cy="393809"/>
          </a:xfrm>
          <a:prstGeom prst="rect">
            <a:avLst/>
          </a:prstGeom>
        </p:spPr>
      </p:pic>
      <p:cxnSp>
        <p:nvCxnSpPr>
          <p:cNvPr id="10" name="Straight Connector 9">
            <a:extLst>
              <a:ext uri="{FF2B5EF4-FFF2-40B4-BE49-F238E27FC236}">
                <a16:creationId xmlns:a16="http://schemas.microsoft.com/office/drawing/2014/main" id="{1F88133D-D111-5543-9141-17DBD179BE23}"/>
              </a:ext>
            </a:extLst>
          </p:cNvPr>
          <p:cNvCxnSpPr>
            <a:cxnSpLocks/>
          </p:cNvCxnSpPr>
          <p:nvPr userDrawn="1"/>
        </p:nvCxnSpPr>
        <p:spPr>
          <a:xfrm>
            <a:off x="4326079" y="6233945"/>
            <a:ext cx="1373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person, man, boy, child&#10;&#10;Description automatically generated">
            <a:extLst>
              <a:ext uri="{FF2B5EF4-FFF2-40B4-BE49-F238E27FC236}">
                <a16:creationId xmlns:a16="http://schemas.microsoft.com/office/drawing/2014/main" id="{FE8B0E00-B69A-C44F-8C68-EADD8546F9F0}"/>
              </a:ext>
            </a:extLst>
          </p:cNvPr>
          <p:cNvPicPr>
            <a:picLocks noChangeAspect="1"/>
          </p:cNvPicPr>
          <p:nvPr userDrawn="1"/>
        </p:nvPicPr>
        <p:blipFill>
          <a:blip r:embed="rId4"/>
          <a:stretch>
            <a:fillRect/>
          </a:stretch>
        </p:blipFill>
        <p:spPr>
          <a:xfrm>
            <a:off x="0" y="0"/>
            <a:ext cx="4132613" cy="6858000"/>
          </a:xfrm>
          <a:prstGeom prst="rect">
            <a:avLst/>
          </a:prstGeom>
        </p:spPr>
      </p:pic>
      <p:sp>
        <p:nvSpPr>
          <p:cNvPr id="9" name="Text Placeholder 14">
            <a:extLst>
              <a:ext uri="{FF2B5EF4-FFF2-40B4-BE49-F238E27FC236}">
                <a16:creationId xmlns:a16="http://schemas.microsoft.com/office/drawing/2014/main" id="{3E82C88F-7666-274A-BDC2-114AC2227F8A}"/>
              </a:ext>
            </a:extLst>
          </p:cNvPr>
          <p:cNvSpPr>
            <a:spLocks noGrp="1"/>
          </p:cNvSpPr>
          <p:nvPr>
            <p:ph type="body" sz="quarter" idx="14"/>
          </p:nvPr>
        </p:nvSpPr>
        <p:spPr>
          <a:xfrm>
            <a:off x="454342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5B5AAF13-D01E-F44C-B49D-74EC4B6C4443}"/>
              </a:ext>
            </a:extLst>
          </p:cNvPr>
          <p:cNvSpPr>
            <a:spLocks noGrp="1"/>
          </p:cNvSpPr>
          <p:nvPr>
            <p:ph type="title" hasCustomPrompt="1"/>
          </p:nvPr>
        </p:nvSpPr>
        <p:spPr>
          <a:xfrm>
            <a:off x="454342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2" name="Text Placeholder 12">
            <a:extLst>
              <a:ext uri="{FF2B5EF4-FFF2-40B4-BE49-F238E27FC236}">
                <a16:creationId xmlns:a16="http://schemas.microsoft.com/office/drawing/2014/main" id="{91125EE1-2060-344C-BF2E-99D1B900E241}"/>
              </a:ext>
            </a:extLst>
          </p:cNvPr>
          <p:cNvSpPr>
            <a:spLocks noGrp="1"/>
          </p:cNvSpPr>
          <p:nvPr>
            <p:ph type="body" sz="quarter" idx="13" hasCustomPrompt="1"/>
          </p:nvPr>
        </p:nvSpPr>
        <p:spPr>
          <a:xfrm>
            <a:off x="454342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406931731"/>
      </p:ext>
    </p:extLst>
  </p:cSld>
  <p:clrMapOvr>
    <a:masterClrMapping/>
  </p:clrMapOvr>
  <p:extLst>
    <p:ext uri="{DCECCB84-F9BA-43D5-87BE-67443E8EF086}">
      <p15:sldGuideLst xmlns:p15="http://schemas.microsoft.com/office/powerpoint/2012/main">
        <p15:guide id="1" orient="horz" pos="4248">
          <p15:clr>
            <a:srgbClr val="FBAE40"/>
          </p15:clr>
        </p15:guide>
        <p15:guide id="2" pos="5640">
          <p15:clr>
            <a:srgbClr val="FBAE40"/>
          </p15:clr>
        </p15:guide>
        <p15:guide id="3" pos="27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LL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a:stretch>
            <a:fillRect/>
          </a:stretch>
        </p:blipFill>
        <p:spPr>
          <a:xfrm>
            <a:off x="3224530" y="5512080"/>
            <a:ext cx="2694941" cy="845857"/>
          </a:xfrm>
          <a:prstGeom prst="rect">
            <a:avLst/>
          </a:prstGeom>
        </p:spPr>
      </p:pic>
    </p:spTree>
    <p:extLst>
      <p:ext uri="{BB962C8B-B14F-4D97-AF65-F5344CB8AC3E}">
        <p14:creationId xmlns:p14="http://schemas.microsoft.com/office/powerpoint/2010/main" val="1500242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LL Title + Divisions Title">
    <p:spTree>
      <p:nvGrpSpPr>
        <p:cNvPr id="1" name=""/>
        <p:cNvGrpSpPr/>
        <p:nvPr/>
      </p:nvGrpSpPr>
      <p:grpSpPr>
        <a:xfrm>
          <a:off x="0" y="0"/>
          <a:ext cx="0" cy="0"/>
          <a:chOff x="0" y="0"/>
          <a:chExt cx="0" cy="0"/>
        </a:xfrm>
      </p:grpSpPr>
      <p:pic>
        <p:nvPicPr>
          <p:cNvPr id="3" name="Picture 2" descr="A group of people sitting around a baseball hat&#10;&#10;Description automatically generated">
            <a:extLst>
              <a:ext uri="{FF2B5EF4-FFF2-40B4-BE49-F238E27FC236}">
                <a16:creationId xmlns:a16="http://schemas.microsoft.com/office/drawing/2014/main" id="{4A06F4B3-7F61-2C45-87F3-ACC074FD0A58}"/>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5" name="Picture 4">
            <a:extLst>
              <a:ext uri="{FF2B5EF4-FFF2-40B4-BE49-F238E27FC236}">
                <a16:creationId xmlns:a16="http://schemas.microsoft.com/office/drawing/2014/main" id="{4F3CB606-AFAA-AE40-874F-C071B9570B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641630"/>
            <a:ext cx="2282190" cy="716307"/>
          </a:xfrm>
          <a:prstGeom prst="rect">
            <a:avLst/>
          </a:prstGeom>
        </p:spPr>
      </p:pic>
      <p:pic>
        <p:nvPicPr>
          <p:cNvPr id="6" name="Picture 5">
            <a:extLst>
              <a:ext uri="{FF2B5EF4-FFF2-40B4-BE49-F238E27FC236}">
                <a16:creationId xmlns:a16="http://schemas.microsoft.com/office/drawing/2014/main" id="{269F6F20-F848-DB40-8DA0-0987DC399D01}"/>
              </a:ext>
            </a:extLst>
          </p:cNvPr>
          <p:cNvPicPr>
            <a:picLocks noChangeAspect="1"/>
          </p:cNvPicPr>
          <p:nvPr userDrawn="1"/>
        </p:nvPicPr>
        <p:blipFill>
          <a:blip r:embed="rId4"/>
          <a:stretch>
            <a:fillRect/>
          </a:stretch>
        </p:blipFill>
        <p:spPr>
          <a:xfrm>
            <a:off x="4746193" y="5486454"/>
            <a:ext cx="3971087" cy="1052577"/>
          </a:xfrm>
          <a:prstGeom prst="rect">
            <a:avLst/>
          </a:prstGeom>
        </p:spPr>
      </p:pic>
    </p:spTree>
    <p:extLst>
      <p:ext uri="{BB962C8B-B14F-4D97-AF65-F5344CB8AC3E}">
        <p14:creationId xmlns:p14="http://schemas.microsoft.com/office/powerpoint/2010/main" val="3623693392"/>
      </p:ext>
    </p:extLst>
  </p:cSld>
  <p:clrMapOvr>
    <a:masterClrMapping/>
  </p:clrMapOvr>
  <p:extLst>
    <p:ext uri="{DCECCB84-F9BA-43D5-87BE-67443E8EF086}">
      <p15:sldGuideLst xmlns:p15="http://schemas.microsoft.com/office/powerpoint/2012/main">
        <p15:guide id="1" orient="horz" pos="3552" userDrawn="1">
          <p15:clr>
            <a:srgbClr val="FBAE40"/>
          </p15:clr>
        </p15:guide>
        <p15:guide id="2" pos="540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LL Content Split">
    <p:spTree>
      <p:nvGrpSpPr>
        <p:cNvPr id="1" name=""/>
        <p:cNvGrpSpPr/>
        <p:nvPr/>
      </p:nvGrpSpPr>
      <p:grpSpPr>
        <a:xfrm>
          <a:off x="0" y="0"/>
          <a:ext cx="0" cy="0"/>
          <a:chOff x="0" y="0"/>
          <a:chExt cx="0" cy="0"/>
        </a:xfrm>
      </p:grpSpPr>
      <p:pic>
        <p:nvPicPr>
          <p:cNvPr id="4" name="Picture 3" descr="A girl sitting on a table&#10;&#10;Description automatically generated">
            <a:extLst>
              <a:ext uri="{FF2B5EF4-FFF2-40B4-BE49-F238E27FC236}">
                <a16:creationId xmlns:a16="http://schemas.microsoft.com/office/drawing/2014/main" id="{7C80CD5D-3A4C-C245-A099-FFB3D35CA45E}"/>
              </a:ext>
            </a:extLst>
          </p:cNvPr>
          <p:cNvPicPr>
            <a:picLocks noChangeAspect="1"/>
          </p:cNvPicPr>
          <p:nvPr userDrawn="1"/>
        </p:nvPicPr>
        <p:blipFill>
          <a:blip r:embed="rId2"/>
          <a:stretch>
            <a:fillRect/>
          </a:stretch>
        </p:blipFill>
        <p:spPr>
          <a:xfrm>
            <a:off x="5011387" y="0"/>
            <a:ext cx="4132613" cy="6858000"/>
          </a:xfrm>
          <a:prstGeom prst="rect">
            <a:avLst/>
          </a:prstGeom>
        </p:spPr>
      </p:pic>
      <p:cxnSp>
        <p:nvCxnSpPr>
          <p:cNvPr id="10" name="Straight Connector 9">
            <a:extLst>
              <a:ext uri="{FF2B5EF4-FFF2-40B4-BE49-F238E27FC236}">
                <a16:creationId xmlns:a16="http://schemas.microsoft.com/office/drawing/2014/main" id="{4C4F22EC-9664-A64A-9E1D-9B596EE72190}"/>
              </a:ext>
            </a:extLst>
          </p:cNvPr>
          <p:cNvCxnSpPr>
            <a:cxnSpLocks/>
          </p:cNvCxnSpPr>
          <p:nvPr userDrawn="1"/>
        </p:nvCxnSpPr>
        <p:spPr>
          <a:xfrm>
            <a:off x="180799" y="6159514"/>
            <a:ext cx="4628818"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071C7DCC-A3D2-5745-943D-BB500C27C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15" name="Picture 14">
            <a:extLst>
              <a:ext uri="{FF2B5EF4-FFF2-40B4-BE49-F238E27FC236}">
                <a16:creationId xmlns:a16="http://schemas.microsoft.com/office/drawing/2014/main" id="{5474F916-BB50-8E4B-B980-844F0A5373A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37919" y="6288708"/>
            <a:ext cx="567209" cy="450144"/>
          </a:xfrm>
          <a:prstGeom prst="rect">
            <a:avLst/>
          </a:prstGeom>
        </p:spPr>
      </p:pic>
      <p:pic>
        <p:nvPicPr>
          <p:cNvPr id="16" name="Picture 15">
            <a:extLst>
              <a:ext uri="{FF2B5EF4-FFF2-40B4-BE49-F238E27FC236}">
                <a16:creationId xmlns:a16="http://schemas.microsoft.com/office/drawing/2014/main" id="{B799BB98-B5D9-FD4D-A9B7-A46046DC3C6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242775" y="6289812"/>
            <a:ext cx="566842" cy="449039"/>
          </a:xfrm>
          <a:prstGeom prst="rect">
            <a:avLst/>
          </a:prstGeom>
        </p:spPr>
      </p:pic>
      <p:pic>
        <p:nvPicPr>
          <p:cNvPr id="17" name="Picture 16">
            <a:extLst>
              <a:ext uri="{FF2B5EF4-FFF2-40B4-BE49-F238E27FC236}">
                <a16:creationId xmlns:a16="http://schemas.microsoft.com/office/drawing/2014/main" id="{488FD695-7368-F74F-A96C-1D6C2EB4799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633065" y="6289813"/>
            <a:ext cx="567208" cy="449039"/>
          </a:xfrm>
          <a:prstGeom prst="rect">
            <a:avLst/>
          </a:prstGeom>
        </p:spPr>
      </p:pic>
      <p:sp>
        <p:nvSpPr>
          <p:cNvPr id="18" name="Text Placeholder 14">
            <a:extLst>
              <a:ext uri="{FF2B5EF4-FFF2-40B4-BE49-F238E27FC236}">
                <a16:creationId xmlns:a16="http://schemas.microsoft.com/office/drawing/2014/main" id="{209ACF38-2E26-AD4A-85B8-9D81426E60CB}"/>
              </a:ext>
            </a:extLst>
          </p:cNvPr>
          <p:cNvSpPr>
            <a:spLocks noGrp="1"/>
          </p:cNvSpPr>
          <p:nvPr>
            <p:ph type="body" sz="quarter" idx="14"/>
          </p:nvPr>
        </p:nvSpPr>
        <p:spPr>
          <a:xfrm>
            <a:off x="409575" y="1909763"/>
            <a:ext cx="4171950" cy="4069983"/>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itle Placeholder 1">
            <a:extLst>
              <a:ext uri="{FF2B5EF4-FFF2-40B4-BE49-F238E27FC236}">
                <a16:creationId xmlns:a16="http://schemas.microsoft.com/office/drawing/2014/main" id="{35EBEBE3-32A2-3C42-B4C1-9DDFBAEDC241}"/>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20" name="Text Placeholder 12">
            <a:extLst>
              <a:ext uri="{FF2B5EF4-FFF2-40B4-BE49-F238E27FC236}">
                <a16:creationId xmlns:a16="http://schemas.microsoft.com/office/drawing/2014/main" id="{5CDA0C67-0D8E-C541-A589-A6B786712E3C}"/>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20491771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LL + Divisions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87727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7" name="Picture 6">
            <a:extLst>
              <a:ext uri="{FF2B5EF4-FFF2-40B4-BE49-F238E27FC236}">
                <a16:creationId xmlns:a16="http://schemas.microsoft.com/office/drawing/2014/main" id="{EA02194A-C2C7-D346-B573-EA1DEFD4BA3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29199" y="6288708"/>
            <a:ext cx="567209" cy="450144"/>
          </a:xfrm>
          <a:prstGeom prst="rect">
            <a:avLst/>
          </a:prstGeom>
        </p:spPr>
      </p:pic>
      <p:pic>
        <p:nvPicPr>
          <p:cNvPr id="10" name="Picture 9">
            <a:extLst>
              <a:ext uri="{FF2B5EF4-FFF2-40B4-BE49-F238E27FC236}">
                <a16:creationId xmlns:a16="http://schemas.microsoft.com/office/drawing/2014/main" id="{55D83CE0-34B8-7D40-AFBF-6AD24461EB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134055" y="6289812"/>
            <a:ext cx="566842" cy="449039"/>
          </a:xfrm>
          <a:prstGeom prst="rect">
            <a:avLst/>
          </a:prstGeom>
        </p:spPr>
      </p:pic>
      <p:pic>
        <p:nvPicPr>
          <p:cNvPr id="11" name="Picture 10">
            <a:extLst>
              <a:ext uri="{FF2B5EF4-FFF2-40B4-BE49-F238E27FC236}">
                <a16:creationId xmlns:a16="http://schemas.microsoft.com/office/drawing/2014/main" id="{A447F00E-80D8-5D4C-8E65-67C41ED58F4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524345" y="6289813"/>
            <a:ext cx="567208" cy="449039"/>
          </a:xfrm>
          <a:prstGeom prst="rect">
            <a:avLst/>
          </a:prstGeom>
        </p:spPr>
      </p:pic>
      <p:sp>
        <p:nvSpPr>
          <p:cNvPr id="12" name="Text Placeholder 14">
            <a:extLst>
              <a:ext uri="{FF2B5EF4-FFF2-40B4-BE49-F238E27FC236}">
                <a16:creationId xmlns:a16="http://schemas.microsoft.com/office/drawing/2014/main" id="{E2FECD85-B06E-0645-8F2F-1286F6E97A39}"/>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45ECF86C-28F9-2C49-9A2E-EAAB44D8AB9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9C00856B-D2C0-EE4A-B31E-4CA8A8334D4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86553534"/>
      </p:ext>
    </p:extLst>
  </p:cSld>
  <p:clrMapOvr>
    <a:masterClrMapping/>
  </p:clrMapOvr>
  <p:extLst>
    <p:ext uri="{DCECCB84-F9BA-43D5-87BE-67443E8EF086}">
      <p15:sldGuideLst xmlns:p15="http://schemas.microsoft.com/office/powerpoint/2012/main">
        <p15:guide id="1" orient="horz" pos="4176">
          <p15:clr>
            <a:srgbClr val="FBAE40"/>
          </p15:clr>
        </p15:guide>
        <p15:guide id="2" pos="56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LL Discover Content">
    <p:spTree>
      <p:nvGrpSpPr>
        <p:cNvPr id="1" name=""/>
        <p:cNvGrpSpPr/>
        <p:nvPr/>
      </p:nvGrpSpPr>
      <p:grpSpPr>
        <a:xfrm>
          <a:off x="0" y="0"/>
          <a:ext cx="0" cy="0"/>
          <a:chOff x="0" y="0"/>
          <a:chExt cx="0" cy="0"/>
        </a:xfrm>
      </p:grpSpPr>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pic>
        <p:nvPicPr>
          <p:cNvPr id="8" name="Picture 7">
            <a:extLst>
              <a:ext uri="{FF2B5EF4-FFF2-40B4-BE49-F238E27FC236}">
                <a16:creationId xmlns:a16="http://schemas.microsoft.com/office/drawing/2014/main" id="{591D8A5E-035A-404B-BF58-7E6F26A15A2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113369" y="6289813"/>
            <a:ext cx="567208" cy="449039"/>
          </a:xfrm>
          <a:prstGeom prst="rect">
            <a:avLst/>
          </a:prstGeom>
        </p:spPr>
      </p:pic>
      <p:sp>
        <p:nvSpPr>
          <p:cNvPr id="9" name="Rectangle 8">
            <a:extLst>
              <a:ext uri="{FF2B5EF4-FFF2-40B4-BE49-F238E27FC236}">
                <a16:creationId xmlns:a16="http://schemas.microsoft.com/office/drawing/2014/main" id="{A702E0E6-D5D1-6942-A6EB-83707AEFA9CB}"/>
              </a:ext>
            </a:extLst>
          </p:cNvPr>
          <p:cNvSpPr/>
          <p:nvPr userDrawn="1"/>
        </p:nvSpPr>
        <p:spPr>
          <a:xfrm>
            <a:off x="7958361" y="6139370"/>
            <a:ext cx="878284" cy="45719"/>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4">
            <a:extLst>
              <a:ext uri="{FF2B5EF4-FFF2-40B4-BE49-F238E27FC236}">
                <a16:creationId xmlns:a16="http://schemas.microsoft.com/office/drawing/2014/main" id="{7FC62050-E6BD-5B4A-BC22-93EAE91A75DB}"/>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0FD8D974-B3E7-5D42-8C11-96FAB1B9CB93}"/>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4" name="Text Placeholder 12">
            <a:extLst>
              <a:ext uri="{FF2B5EF4-FFF2-40B4-BE49-F238E27FC236}">
                <a16:creationId xmlns:a16="http://schemas.microsoft.com/office/drawing/2014/main" id="{3745604E-7440-E54B-AC0F-287B8FA39199}"/>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379125180"/>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LL Explore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0FF1096-3169-EE4B-8934-C3FB782637A7}"/>
              </a:ext>
            </a:extLst>
          </p:cNvPr>
          <p:cNvSpPr/>
          <p:nvPr userDrawn="1"/>
        </p:nvSpPr>
        <p:spPr>
          <a:xfrm>
            <a:off x="7958361" y="6139370"/>
            <a:ext cx="878284" cy="45719"/>
          </a:xfrm>
          <a:prstGeom prst="rect">
            <a:avLst/>
          </a:prstGeom>
          <a:solidFill>
            <a:srgbClr val="00A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90C33C2-6CD3-9547-B7C0-310F735C71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3368" y="6288708"/>
            <a:ext cx="567209" cy="450144"/>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13" name="Text Placeholder 14">
            <a:extLst>
              <a:ext uri="{FF2B5EF4-FFF2-40B4-BE49-F238E27FC236}">
                <a16:creationId xmlns:a16="http://schemas.microsoft.com/office/drawing/2014/main" id="{E86BD933-7ECD-DB44-A5D3-0CA3A0BC947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154C9013-0D60-994B-9DA0-2156E8F77415}"/>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5" name="Text Placeholder 12">
            <a:extLst>
              <a:ext uri="{FF2B5EF4-FFF2-40B4-BE49-F238E27FC236}">
                <a16:creationId xmlns:a16="http://schemas.microsoft.com/office/drawing/2014/main" id="{171F26ED-0509-D14C-96DF-C0C59D829CE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028720161"/>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LL Challenge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6D1B90-0E65-9F46-B5CA-31D21D7C3B70}"/>
              </a:ext>
            </a:extLst>
          </p:cNvPr>
          <p:cNvSpPr/>
          <p:nvPr userDrawn="1"/>
        </p:nvSpPr>
        <p:spPr>
          <a:xfrm>
            <a:off x="7958361" y="6139370"/>
            <a:ext cx="878284" cy="45719"/>
          </a:xfrm>
          <a:prstGeom prst="rect">
            <a:avLst/>
          </a:prstGeom>
          <a:solidFill>
            <a:srgbClr val="EE3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B9876EC-A9F7-9F45-AE59-5ECBB1FC430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14082" y="6289812"/>
            <a:ext cx="566842" cy="449039"/>
          </a:xfrm>
          <a:prstGeom prst="rect">
            <a:avLst/>
          </a:prstGeom>
        </p:spPr>
      </p:pic>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cxnSp>
        <p:nvCxnSpPr>
          <p:cNvPr id="5" name="Straight Connector 4">
            <a:extLst>
              <a:ext uri="{FF2B5EF4-FFF2-40B4-BE49-F238E27FC236}">
                <a16:creationId xmlns:a16="http://schemas.microsoft.com/office/drawing/2014/main" id="{4123CD55-385C-5342-B8A4-11A44E4ABC0F}"/>
              </a:ext>
            </a:extLst>
          </p:cNvPr>
          <p:cNvCxnSpPr>
            <a:cxnSpLocks/>
          </p:cNvCxnSpPr>
          <p:nvPr userDrawn="1"/>
        </p:nvCxnSpPr>
        <p:spPr>
          <a:xfrm>
            <a:off x="180799" y="6159514"/>
            <a:ext cx="76220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6E3F1F0-7281-BB45-940C-7699D66DE8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0799" y="6339274"/>
            <a:ext cx="1171634" cy="369145"/>
          </a:xfrm>
          <a:prstGeom prst="rect">
            <a:avLst/>
          </a:prstGeom>
        </p:spPr>
      </p:pic>
      <p:sp>
        <p:nvSpPr>
          <p:cNvPr id="9" name="Text Placeholder 14">
            <a:extLst>
              <a:ext uri="{FF2B5EF4-FFF2-40B4-BE49-F238E27FC236}">
                <a16:creationId xmlns:a16="http://schemas.microsoft.com/office/drawing/2014/main" id="{32D004C9-1722-3C49-AA73-B0A2E47BECEF}"/>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a:extLst>
              <a:ext uri="{FF2B5EF4-FFF2-40B4-BE49-F238E27FC236}">
                <a16:creationId xmlns:a16="http://schemas.microsoft.com/office/drawing/2014/main" id="{F0294C1F-B68B-4946-B2C2-B402D357890C}"/>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C596ABF9-6C2C-754C-9957-63121EA440F3}"/>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04925573"/>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n-FIRST Title 2">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F439B386-C6A8-8B40-AE60-3A1F71C51F44}"/>
              </a:ext>
            </a:extLst>
          </p:cNvPr>
          <p:cNvPicPr>
            <a:picLocks noChangeAspect="1"/>
          </p:cNvPicPr>
          <p:nvPr userDrawn="1"/>
        </p:nvPicPr>
        <p:blipFill>
          <a:blip r:embed="rId2"/>
          <a:stretch>
            <a:fillRect/>
          </a:stretch>
        </p:blipFill>
        <p:spPr>
          <a:xfrm>
            <a:off x="0" y="0"/>
            <a:ext cx="9144000" cy="686023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297296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TC Title">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B96C312-9228-F146-9D4D-ED39000206FB}"/>
              </a:ext>
            </a:extLst>
          </p:cNvPr>
          <p:cNvPicPr>
            <a:picLocks noChangeAspect="1"/>
          </p:cNvPicPr>
          <p:nvPr userDrawn="1"/>
        </p:nvPicPr>
        <p:blipFill>
          <a:blip r:embed="rId2"/>
          <a:stretch>
            <a:fillRect/>
          </a:stretch>
        </p:blipFill>
        <p:spPr>
          <a:xfrm>
            <a:off x="1486" y="0"/>
            <a:ext cx="9141027" cy="6858000"/>
          </a:xfrm>
          <a:prstGeom prst="rect">
            <a:avLst/>
          </a:prstGeom>
        </p:spPr>
      </p:pic>
      <p:pic>
        <p:nvPicPr>
          <p:cNvPr id="11" name="Picture 10">
            <a:extLst>
              <a:ext uri="{FF2B5EF4-FFF2-40B4-BE49-F238E27FC236}">
                <a16:creationId xmlns:a16="http://schemas.microsoft.com/office/drawing/2014/main" id="{6FAC7D3B-293E-F844-ACC7-2EDE6C923403}"/>
              </a:ext>
            </a:extLst>
          </p:cNvPr>
          <p:cNvPicPr>
            <a:picLocks noChangeAspect="1"/>
          </p:cNvPicPr>
          <p:nvPr userDrawn="1"/>
        </p:nvPicPr>
        <p:blipFill>
          <a:blip r:embed="rId3"/>
          <a:stretch>
            <a:fillRect/>
          </a:stretch>
        </p:blipFill>
        <p:spPr>
          <a:xfrm>
            <a:off x="1549190" y="5184912"/>
            <a:ext cx="6045620" cy="1165041"/>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spTree>
    <p:extLst>
      <p:ext uri="{BB962C8B-B14F-4D97-AF65-F5344CB8AC3E}">
        <p14:creationId xmlns:p14="http://schemas.microsoft.com/office/powerpoint/2010/main" val="3633195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TC Split Content">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BB86ADDC-C5CE-D145-9B24-4927989EDC10}"/>
              </a:ext>
            </a:extLst>
          </p:cNvPr>
          <p:cNvPicPr>
            <a:picLocks noChangeAspect="1"/>
          </p:cNvPicPr>
          <p:nvPr userDrawn="1"/>
        </p:nvPicPr>
        <p:blipFill>
          <a:blip r:embed="rId2"/>
          <a:stretch>
            <a:fillRect/>
          </a:stretch>
        </p:blipFill>
        <p:spPr>
          <a:xfrm>
            <a:off x="5011387" y="0"/>
            <a:ext cx="4132613" cy="6858000"/>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A7B5E5A-8C74-4F43-906F-1C9502959F76}"/>
              </a:ext>
            </a:extLst>
          </p:cNvPr>
          <p:cNvPicPr>
            <a:picLocks noChangeAspect="1"/>
          </p:cNvPicPr>
          <p:nvPr userDrawn="1"/>
        </p:nvPicPr>
        <p:blipFill>
          <a:blip r:embed="rId4"/>
          <a:stretch>
            <a:fillRect/>
          </a:stretch>
        </p:blipFill>
        <p:spPr>
          <a:xfrm>
            <a:off x="3932868" y="6370429"/>
            <a:ext cx="806850" cy="373906"/>
          </a:xfrm>
          <a:prstGeom prst="rect">
            <a:avLst/>
          </a:prstGeom>
        </p:spPr>
      </p:pic>
      <p:sp>
        <p:nvSpPr>
          <p:cNvPr id="6" name="Rectangle 5">
            <a:extLst>
              <a:ext uri="{FF2B5EF4-FFF2-40B4-BE49-F238E27FC236}">
                <a16:creationId xmlns:a16="http://schemas.microsoft.com/office/drawing/2014/main" id="{E508BDC1-04F1-E147-A19E-F0708D7C4AE0}"/>
              </a:ext>
            </a:extLst>
          </p:cNvPr>
          <p:cNvSpPr/>
          <p:nvPr userDrawn="1"/>
        </p:nvSpPr>
        <p:spPr>
          <a:xfrm>
            <a:off x="385780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9ED5DBD5-1D44-A349-997C-B8B186AF16A5}"/>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Placeholder 1">
            <a:extLst>
              <a:ext uri="{FF2B5EF4-FFF2-40B4-BE49-F238E27FC236}">
                <a16:creationId xmlns:a16="http://schemas.microsoft.com/office/drawing/2014/main" id="{CBD62BA6-9822-1742-8046-63189E63A29D}"/>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7" name="Text Placeholder 12">
            <a:extLst>
              <a:ext uri="{FF2B5EF4-FFF2-40B4-BE49-F238E27FC236}">
                <a16:creationId xmlns:a16="http://schemas.microsoft.com/office/drawing/2014/main" id="{04E1C05B-7DEB-6B4A-B702-88ECD0BB368B}"/>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026505429"/>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TC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46968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5" name="Picture 4">
            <a:extLst>
              <a:ext uri="{FF2B5EF4-FFF2-40B4-BE49-F238E27FC236}">
                <a16:creationId xmlns:a16="http://schemas.microsoft.com/office/drawing/2014/main" id="{7D5DF282-9FFB-8343-9583-E56497D9A38F}"/>
              </a:ext>
            </a:extLst>
          </p:cNvPr>
          <p:cNvPicPr>
            <a:picLocks noChangeAspect="1"/>
          </p:cNvPicPr>
          <p:nvPr userDrawn="1"/>
        </p:nvPicPr>
        <p:blipFill>
          <a:blip r:embed="rId3"/>
          <a:stretch>
            <a:fillRect/>
          </a:stretch>
        </p:blipFill>
        <p:spPr>
          <a:xfrm>
            <a:off x="7874948" y="6370429"/>
            <a:ext cx="806850" cy="373906"/>
          </a:xfrm>
          <a:prstGeom prst="rect">
            <a:avLst/>
          </a:prstGeom>
        </p:spPr>
      </p:pic>
      <p:sp>
        <p:nvSpPr>
          <p:cNvPr id="6" name="Rectangle 5">
            <a:extLst>
              <a:ext uri="{FF2B5EF4-FFF2-40B4-BE49-F238E27FC236}">
                <a16:creationId xmlns:a16="http://schemas.microsoft.com/office/drawing/2014/main" id="{7C080252-F820-DB47-845D-2D64213173B5}"/>
              </a:ext>
            </a:extLst>
          </p:cNvPr>
          <p:cNvSpPr/>
          <p:nvPr userDrawn="1"/>
        </p:nvSpPr>
        <p:spPr>
          <a:xfrm>
            <a:off x="7799881" y="6216985"/>
            <a:ext cx="956984" cy="45719"/>
          </a:xfrm>
          <a:prstGeom prst="rect">
            <a:avLst/>
          </a:prstGeom>
          <a:solidFill>
            <a:srgbClr val="F57E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4">
            <a:extLst>
              <a:ext uri="{FF2B5EF4-FFF2-40B4-BE49-F238E27FC236}">
                <a16:creationId xmlns:a16="http://schemas.microsoft.com/office/drawing/2014/main" id="{267380B0-7C21-8241-AA1C-D36A47093862}"/>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a:extLst>
              <a:ext uri="{FF2B5EF4-FFF2-40B4-BE49-F238E27FC236}">
                <a16:creationId xmlns:a16="http://schemas.microsoft.com/office/drawing/2014/main" id="{8CF55798-5B07-BC47-AF64-590FB385F1F2}"/>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2">
            <a:extLst>
              <a:ext uri="{FF2B5EF4-FFF2-40B4-BE49-F238E27FC236}">
                <a16:creationId xmlns:a16="http://schemas.microsoft.com/office/drawing/2014/main" id="{02FD4638-C49D-8B48-A189-9195A84D0DAC}"/>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371891976"/>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RC Title">
    <p:spTree>
      <p:nvGrpSpPr>
        <p:cNvPr id="1" name=""/>
        <p:cNvGrpSpPr/>
        <p:nvPr/>
      </p:nvGrpSpPr>
      <p:grpSpPr>
        <a:xfrm>
          <a:off x="0" y="0"/>
          <a:ext cx="0" cy="0"/>
          <a:chOff x="0" y="0"/>
          <a:chExt cx="0" cy="0"/>
        </a:xfrm>
      </p:grpSpPr>
      <p:pic>
        <p:nvPicPr>
          <p:cNvPr id="6" name="Picture 5" descr="A group of people standing in front of a store&#10;&#10;Description automatically generated">
            <a:extLst>
              <a:ext uri="{FF2B5EF4-FFF2-40B4-BE49-F238E27FC236}">
                <a16:creationId xmlns:a16="http://schemas.microsoft.com/office/drawing/2014/main" id="{553D7561-24EC-CA46-8738-D6F0A5CB4AEF}"/>
              </a:ext>
            </a:extLst>
          </p:cNvPr>
          <p:cNvPicPr>
            <a:picLocks noChangeAspect="1"/>
          </p:cNvPicPr>
          <p:nvPr userDrawn="1"/>
        </p:nvPicPr>
        <p:blipFill>
          <a:blip r:embed="rId2"/>
          <a:stretch>
            <a:fillRect/>
          </a:stretch>
        </p:blipFill>
        <p:spPr>
          <a:xfrm>
            <a:off x="1486"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2" name="Picture 11">
            <a:extLst>
              <a:ext uri="{FF2B5EF4-FFF2-40B4-BE49-F238E27FC236}">
                <a16:creationId xmlns:a16="http://schemas.microsoft.com/office/drawing/2014/main" id="{CB9A6731-E8CF-354D-A9B3-4C8279C84B11}"/>
              </a:ext>
            </a:extLst>
          </p:cNvPr>
          <p:cNvPicPr>
            <a:picLocks noChangeAspect="1"/>
          </p:cNvPicPr>
          <p:nvPr userDrawn="1"/>
        </p:nvPicPr>
        <p:blipFill>
          <a:blip r:embed="rId3"/>
          <a:stretch>
            <a:fillRect/>
          </a:stretch>
        </p:blipFill>
        <p:spPr>
          <a:xfrm>
            <a:off x="1423241" y="5184912"/>
            <a:ext cx="6297519" cy="1165041"/>
          </a:xfrm>
          <a:prstGeom prst="rect">
            <a:avLst/>
          </a:prstGeom>
        </p:spPr>
      </p:pic>
    </p:spTree>
    <p:extLst>
      <p:ext uri="{BB962C8B-B14F-4D97-AF65-F5344CB8AC3E}">
        <p14:creationId xmlns:p14="http://schemas.microsoft.com/office/powerpoint/2010/main" val="520920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RC Content Split">
    <p:spTree>
      <p:nvGrpSpPr>
        <p:cNvPr id="1" name=""/>
        <p:cNvGrpSpPr/>
        <p:nvPr/>
      </p:nvGrpSpPr>
      <p:grpSpPr>
        <a:xfrm>
          <a:off x="0" y="0"/>
          <a:ext cx="0" cy="0"/>
          <a:chOff x="0" y="0"/>
          <a:chExt cx="0" cy="0"/>
        </a:xfrm>
      </p:grpSpPr>
      <p:pic>
        <p:nvPicPr>
          <p:cNvPr id="3" name="Picture 2" descr="A picture containing person, outdoor, man, people&#10;&#10;Description automatically generated">
            <a:extLst>
              <a:ext uri="{FF2B5EF4-FFF2-40B4-BE49-F238E27FC236}">
                <a16:creationId xmlns:a16="http://schemas.microsoft.com/office/drawing/2014/main" id="{6ACECBEB-E200-5C48-BD42-BCA9AD284BDD}"/>
              </a:ext>
            </a:extLst>
          </p:cNvPr>
          <p:cNvPicPr>
            <a:picLocks noChangeAspect="1"/>
          </p:cNvPicPr>
          <p:nvPr userDrawn="1"/>
        </p:nvPicPr>
        <p:blipFill>
          <a:blip r:embed="rId2"/>
          <a:stretch>
            <a:fillRect/>
          </a:stretch>
        </p:blipFill>
        <p:spPr>
          <a:xfrm>
            <a:off x="5011387" y="0"/>
            <a:ext cx="4132613" cy="6858000"/>
          </a:xfrm>
          <a:prstGeom prst="rect">
            <a:avLst/>
          </a:prstGeom>
        </p:spPr>
      </p:pic>
      <p:sp>
        <p:nvSpPr>
          <p:cNvPr id="10" name="Rectangle 9">
            <a:extLst>
              <a:ext uri="{FF2B5EF4-FFF2-40B4-BE49-F238E27FC236}">
                <a16:creationId xmlns:a16="http://schemas.microsoft.com/office/drawing/2014/main" id="{B5C310FE-A61B-8440-BF86-3883B3A76181}"/>
              </a:ext>
            </a:extLst>
          </p:cNvPr>
          <p:cNvSpPr/>
          <p:nvPr userDrawn="1"/>
        </p:nvSpPr>
        <p:spPr>
          <a:xfrm>
            <a:off x="385610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CDAEFEB-E8F2-814A-919E-471B2CA9BB02}"/>
              </a:ext>
            </a:extLst>
          </p:cNvPr>
          <p:cNvPicPr>
            <a:picLocks noChangeAspect="1"/>
          </p:cNvPicPr>
          <p:nvPr userDrawn="1"/>
        </p:nvPicPr>
        <p:blipFill>
          <a:blip r:embed="rId3"/>
          <a:stretch>
            <a:fillRect/>
          </a:stretch>
        </p:blipFill>
        <p:spPr>
          <a:xfrm>
            <a:off x="387046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12" name="Straight Connector 11">
            <a:extLst>
              <a:ext uri="{FF2B5EF4-FFF2-40B4-BE49-F238E27FC236}">
                <a16:creationId xmlns:a16="http://schemas.microsoft.com/office/drawing/2014/main" id="{9A4D9B68-9D04-0F44-8881-B4385DCBE5E2}"/>
              </a:ext>
            </a:extLst>
          </p:cNvPr>
          <p:cNvCxnSpPr>
            <a:cxnSpLocks/>
          </p:cNvCxnSpPr>
          <p:nvPr userDrawn="1"/>
        </p:nvCxnSpPr>
        <p:spPr>
          <a:xfrm>
            <a:off x="180799" y="6233945"/>
            <a:ext cx="34971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14">
            <a:extLst>
              <a:ext uri="{FF2B5EF4-FFF2-40B4-BE49-F238E27FC236}">
                <a16:creationId xmlns:a16="http://schemas.microsoft.com/office/drawing/2014/main" id="{5994B31E-674E-9342-937C-035E48EA85C7}"/>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482B953B-2758-3B46-921D-4E4EB5C34D3F}"/>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DB5A34C5-15AB-9948-9572-30DBEA0E463D}"/>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576773171"/>
      </p:ext>
    </p:extLst>
  </p:cSld>
  <p:clrMapOvr>
    <a:masterClrMapping/>
  </p:clrMapOvr>
  <p:extLst>
    <p:ext uri="{DCECCB84-F9BA-43D5-87BE-67443E8EF086}">
      <p15:sldGuideLst xmlns:p15="http://schemas.microsoft.com/office/powerpoint/2012/main">
        <p15:guide id="1" orient="horz" pos="4176">
          <p15:clr>
            <a:srgbClr val="FBAE40"/>
          </p15:clr>
        </p15:guide>
        <p15:guide id="2">
          <p15:clr>
            <a:srgbClr val="FBAE40"/>
          </p15:clr>
        </p15:guide>
        <p15:guide id="3" pos="120">
          <p15:clr>
            <a:srgbClr val="FBAE40"/>
          </p15:clr>
        </p15:guide>
        <p15:guide id="4" pos="3144">
          <p15:clr>
            <a:srgbClr val="FBAE40"/>
          </p15:clr>
        </p15:guide>
        <p15:guide id="5" pos="30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RC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58DF4A-4D15-AE46-BCF3-490865FEB3D0}"/>
              </a:ext>
            </a:extLst>
          </p:cNvPr>
          <p:cNvSpPr/>
          <p:nvPr userDrawn="1"/>
        </p:nvSpPr>
        <p:spPr>
          <a:xfrm>
            <a:off x="7747382" y="6216985"/>
            <a:ext cx="956984" cy="45719"/>
          </a:xfrm>
          <a:prstGeom prst="rect">
            <a:avLst/>
          </a:prstGeom>
          <a:solidFill>
            <a:srgbClr val="009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77C3726-FAD5-7C44-94E3-C4E81D788217}"/>
              </a:ext>
            </a:extLst>
          </p:cNvPr>
          <p:cNvPicPr>
            <a:picLocks noChangeAspect="1"/>
          </p:cNvPicPr>
          <p:nvPr userDrawn="1"/>
        </p:nvPicPr>
        <p:blipFill>
          <a:blip r:embed="rId2"/>
          <a:stretch>
            <a:fillRect/>
          </a:stretch>
        </p:blipFill>
        <p:spPr>
          <a:xfrm>
            <a:off x="7761747" y="6365047"/>
            <a:ext cx="928255" cy="379287"/>
          </a:xfrm>
          <a:prstGeom prst="rect">
            <a:avLst/>
          </a:prstGeom>
        </p:spPr>
      </p:pic>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73884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
        <p:nvSpPr>
          <p:cNvPr id="11" name="Text Placeholder 14">
            <a:extLst>
              <a:ext uri="{FF2B5EF4-FFF2-40B4-BE49-F238E27FC236}">
                <a16:creationId xmlns:a16="http://schemas.microsoft.com/office/drawing/2014/main" id="{09735B6C-CF20-9E43-BC94-65F0C1B34F2C}"/>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Placeholder 1">
            <a:extLst>
              <a:ext uri="{FF2B5EF4-FFF2-40B4-BE49-F238E27FC236}">
                <a16:creationId xmlns:a16="http://schemas.microsoft.com/office/drawing/2014/main" id="{A4819B2A-8C28-D84D-BF09-2EE03659561D}"/>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020C6DBA-7784-2C40-A0FD-B5E5C80AEC3F}"/>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17646936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FLL Explore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558433"/>
      </p:ext>
    </p:extLst>
  </p:cSld>
  <p:clrMapOvr>
    <a:masterClrMapping/>
  </p:clrMapOvr>
  <p:extLst>
    <p:ext uri="{DCECCB84-F9BA-43D5-87BE-67443E8EF086}">
      <p15:sldGuideLst xmlns:p15="http://schemas.microsoft.com/office/powerpoint/2012/main">
        <p15:guide id="1" orient="horz" pos="4176">
          <p15:clr>
            <a:srgbClr val="FBAE40"/>
          </p15:clr>
        </p15:guide>
        <p15:guide id="2" pos="56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an-FIRST Title 3">
    <p:spTree>
      <p:nvGrpSpPr>
        <p:cNvPr id="1" name=""/>
        <p:cNvGrpSpPr/>
        <p:nvPr/>
      </p:nvGrpSpPr>
      <p:grpSpPr>
        <a:xfrm>
          <a:off x="0" y="0"/>
          <a:ext cx="0" cy="0"/>
          <a:chOff x="0" y="0"/>
          <a:chExt cx="0" cy="0"/>
        </a:xfrm>
      </p:grpSpPr>
      <p:pic>
        <p:nvPicPr>
          <p:cNvPr id="4" name="Picture 3" descr="A group of people standing in front of a crowd&#10;&#10;Description automatically generated">
            <a:extLst>
              <a:ext uri="{FF2B5EF4-FFF2-40B4-BE49-F238E27FC236}">
                <a16:creationId xmlns:a16="http://schemas.microsoft.com/office/drawing/2014/main" id="{39DED77A-CA14-A247-870A-C5C8EA681C4B}"/>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310993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n-FIRST Title 4">
    <p:spTree>
      <p:nvGrpSpPr>
        <p:cNvPr id="1" name=""/>
        <p:cNvGrpSpPr/>
        <p:nvPr/>
      </p:nvGrpSpPr>
      <p:grpSpPr>
        <a:xfrm>
          <a:off x="0" y="0"/>
          <a:ext cx="0" cy="0"/>
          <a:chOff x="0" y="0"/>
          <a:chExt cx="0" cy="0"/>
        </a:xfrm>
      </p:grpSpPr>
      <p:pic>
        <p:nvPicPr>
          <p:cNvPr id="3" name="Picture 2" descr="A picture containing indoor, store, people, man&#10;&#10;Description automatically generated">
            <a:extLst>
              <a:ext uri="{FF2B5EF4-FFF2-40B4-BE49-F238E27FC236}">
                <a16:creationId xmlns:a16="http://schemas.microsoft.com/office/drawing/2014/main" id="{ECD47285-B1D5-EF41-B498-C70FA477979E}"/>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640282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an-FIRST Title 5">
    <p:spTree>
      <p:nvGrpSpPr>
        <p:cNvPr id="1" name=""/>
        <p:cNvGrpSpPr/>
        <p:nvPr/>
      </p:nvGrpSpPr>
      <p:grpSpPr>
        <a:xfrm>
          <a:off x="0" y="0"/>
          <a:ext cx="0" cy="0"/>
          <a:chOff x="0" y="0"/>
          <a:chExt cx="0" cy="0"/>
        </a:xfrm>
      </p:grpSpPr>
      <p:pic>
        <p:nvPicPr>
          <p:cNvPr id="4" name="Picture 3" descr="A person standing in front of a crowd&#10;&#10;Description automatically generated">
            <a:extLst>
              <a:ext uri="{FF2B5EF4-FFF2-40B4-BE49-F238E27FC236}">
                <a16:creationId xmlns:a16="http://schemas.microsoft.com/office/drawing/2014/main" id="{4FABAD6A-6588-E541-8FD5-DD8A3BFB9599}"/>
              </a:ext>
            </a:extLst>
          </p:cNvPr>
          <p:cNvPicPr>
            <a:picLocks noChangeAspect="1"/>
          </p:cNvPicPr>
          <p:nvPr userDrawn="1"/>
        </p:nvPicPr>
        <p:blipFill>
          <a:blip r:embed="rId2"/>
          <a:stretch>
            <a:fillRect/>
          </a:stretch>
        </p:blipFill>
        <p:spPr>
          <a:xfrm>
            <a:off x="2973" y="0"/>
            <a:ext cx="9141027" cy="6858000"/>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85338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91713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13" name="Picture 12">
            <a:extLst>
              <a:ext uri="{FF2B5EF4-FFF2-40B4-BE49-F238E27FC236}">
                <a16:creationId xmlns:a16="http://schemas.microsoft.com/office/drawing/2014/main" id="{04BCF919-0AF9-334A-8B22-BFD6EB0DE7C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9497"/>
            <a:ext cx="7928752" cy="914857"/>
          </a:xfrm>
          <a:prstGeom prst="rect">
            <a:avLst/>
          </a:prstGeom>
        </p:spPr>
      </p:pic>
    </p:spTree>
    <p:extLst>
      <p:ext uri="{BB962C8B-B14F-4D97-AF65-F5344CB8AC3E}">
        <p14:creationId xmlns:p14="http://schemas.microsoft.com/office/powerpoint/2010/main" val="233691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n-FIRST Built Better Together Title">
    <p:spTree>
      <p:nvGrpSpPr>
        <p:cNvPr id="1" name=""/>
        <p:cNvGrpSpPr/>
        <p:nvPr/>
      </p:nvGrpSpPr>
      <p:grpSpPr>
        <a:xfrm>
          <a:off x="0" y="0"/>
          <a:ext cx="0" cy="0"/>
          <a:chOff x="0" y="0"/>
          <a:chExt cx="0" cy="0"/>
        </a:xfrm>
      </p:grpSpPr>
      <p:pic>
        <p:nvPicPr>
          <p:cNvPr id="3" name="Picture 2" descr="A picture containing bird&#10;&#10;Description automatically generated">
            <a:extLst>
              <a:ext uri="{FF2B5EF4-FFF2-40B4-BE49-F238E27FC236}">
                <a16:creationId xmlns:a16="http://schemas.microsoft.com/office/drawing/2014/main" id="{DFFEBD19-C7F9-364D-AC14-202929C8DA9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4000" cy="6899643"/>
          </a:xfrm>
          <a:prstGeom prst="rect">
            <a:avLst/>
          </a:prstGeom>
        </p:spPr>
      </p:pic>
      <p:sp>
        <p:nvSpPr>
          <p:cNvPr id="9" name="Title 1">
            <a:extLst>
              <a:ext uri="{FF2B5EF4-FFF2-40B4-BE49-F238E27FC236}">
                <a16:creationId xmlns:a16="http://schemas.microsoft.com/office/drawing/2014/main" id="{6B40931E-F848-744F-AAEC-C6A784CC2C80}"/>
              </a:ext>
            </a:extLst>
          </p:cNvPr>
          <p:cNvSpPr>
            <a:spLocks noGrp="1"/>
          </p:cNvSpPr>
          <p:nvPr>
            <p:ph type="ctrTitle" hasCustomPrompt="1"/>
          </p:nvPr>
        </p:nvSpPr>
        <p:spPr>
          <a:xfrm>
            <a:off x="607624" y="2505047"/>
            <a:ext cx="7928753" cy="971671"/>
          </a:xfrm>
        </p:spPr>
        <p:txBody>
          <a:bodyPr anchor="b">
            <a:normAutofit/>
          </a:bodyPr>
          <a:lstStyle>
            <a:lvl1pPr algn="ctr">
              <a:defRPr sz="5500" b="1" spc="3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TITLE GOES HERE</a:t>
            </a:r>
          </a:p>
        </p:txBody>
      </p:sp>
      <p:sp>
        <p:nvSpPr>
          <p:cNvPr id="10" name="Subtitle 2">
            <a:extLst>
              <a:ext uri="{FF2B5EF4-FFF2-40B4-BE49-F238E27FC236}">
                <a16:creationId xmlns:a16="http://schemas.microsoft.com/office/drawing/2014/main" id="{5C1C95D6-CF94-094E-BD9B-E69883FD91E0}"/>
              </a:ext>
            </a:extLst>
          </p:cNvPr>
          <p:cNvSpPr>
            <a:spLocks noGrp="1"/>
          </p:cNvSpPr>
          <p:nvPr>
            <p:ph type="subTitle" idx="1" hasCustomPrompt="1"/>
          </p:nvPr>
        </p:nvSpPr>
        <p:spPr>
          <a:xfrm>
            <a:off x="607624" y="3568793"/>
            <a:ext cx="7928753" cy="541338"/>
          </a:xfrm>
        </p:spPr>
        <p:txBody>
          <a:bodyPr>
            <a:normAutofit/>
          </a:bodyPr>
          <a:lstStyle>
            <a:lvl1pPr marL="0" indent="0" algn="ctr">
              <a:buNone/>
              <a:defRPr sz="3000"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TITLE GOES HERE</a:t>
            </a:r>
          </a:p>
        </p:txBody>
      </p:sp>
      <p:pic>
        <p:nvPicPr>
          <p:cNvPr id="8" name="Picture 7">
            <a:extLst>
              <a:ext uri="{FF2B5EF4-FFF2-40B4-BE49-F238E27FC236}">
                <a16:creationId xmlns:a16="http://schemas.microsoft.com/office/drawing/2014/main" id="{DBEA6D01-5E9C-DE46-94F8-EDAC89A95CE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7624" y="5533408"/>
            <a:ext cx="7928752" cy="944837"/>
          </a:xfrm>
          <a:prstGeom prst="rect">
            <a:avLst/>
          </a:prstGeom>
        </p:spPr>
      </p:pic>
    </p:spTree>
    <p:extLst>
      <p:ext uri="{BB962C8B-B14F-4D97-AF65-F5344CB8AC3E}">
        <p14:creationId xmlns:p14="http://schemas.microsoft.com/office/powerpoint/2010/main" val="2594802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n-FIRST Content">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8782402"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lide Number Placeholder 6">
            <a:extLst>
              <a:ext uri="{FF2B5EF4-FFF2-40B4-BE49-F238E27FC236}">
                <a16:creationId xmlns:a16="http://schemas.microsoft.com/office/drawing/2014/main" id="{74D5A213-B54C-7348-B25E-7F6F8FFC4C5E}"/>
              </a:ext>
            </a:extLst>
          </p:cNvPr>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sp>
        <p:nvSpPr>
          <p:cNvPr id="17" name="Text Placeholder 14">
            <a:extLst>
              <a:ext uri="{FF2B5EF4-FFF2-40B4-BE49-F238E27FC236}">
                <a16:creationId xmlns:a16="http://schemas.microsoft.com/office/drawing/2014/main" id="{8015FCC8-578F-F448-956B-12F9CC61C3C7}"/>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
            <a:extLst>
              <a:ext uri="{FF2B5EF4-FFF2-40B4-BE49-F238E27FC236}">
                <a16:creationId xmlns:a16="http://schemas.microsoft.com/office/drawing/2014/main" id="{50870A3B-A479-304E-9979-5AE06B0E34F9}"/>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9" name="Text Placeholder 12">
            <a:extLst>
              <a:ext uri="{FF2B5EF4-FFF2-40B4-BE49-F238E27FC236}">
                <a16:creationId xmlns:a16="http://schemas.microsoft.com/office/drawing/2014/main" id="{42BA1346-FCA4-6645-AD56-6D0F731B5927}"/>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2337114412"/>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n-FIRST + Programs Content">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0819DE0D-8BCD-E84C-964A-F2259FACAEB8}"/>
              </a:ext>
            </a:extLst>
          </p:cNvPr>
          <p:cNvSpPr>
            <a:spLocks noGrp="1"/>
          </p:cNvSpPr>
          <p:nvPr>
            <p:ph type="body" sz="quarter" idx="14"/>
          </p:nvPr>
        </p:nvSpPr>
        <p:spPr>
          <a:xfrm>
            <a:off x="628650" y="1909763"/>
            <a:ext cx="788670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8689517" y="6559918"/>
            <a:ext cx="357055" cy="209912"/>
          </a:xfrm>
        </p:spPr>
        <p:txBody>
          <a:bodyPr/>
          <a:lstStyle>
            <a:lvl1pPr>
              <a:defRPr>
                <a:latin typeface="Helvetica Neue" panose="02000503000000020004" pitchFamily="2" charset="0"/>
                <a:ea typeface="Helvetica Neue" panose="02000503000000020004" pitchFamily="2" charset="0"/>
                <a:cs typeface="Helvetica Neue" panose="02000503000000020004" pitchFamily="2" charset="0"/>
              </a:defRPr>
            </a:lvl1pPr>
          </a:lstStyle>
          <a:p>
            <a:fld id="{C53052E6-E16C-A04B-8192-1DB31D569F09}" type="slidenum">
              <a:rPr lang="en-US" smtClean="0"/>
              <a:pPr/>
              <a:t>‹#›</a:t>
            </a:fld>
            <a:endParaRPr lang="en-US"/>
          </a:p>
        </p:txBody>
      </p:sp>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522432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clock, meter&#10;&#10;Description automatically generated">
            <a:extLst>
              <a:ext uri="{FF2B5EF4-FFF2-40B4-BE49-F238E27FC236}">
                <a16:creationId xmlns:a16="http://schemas.microsoft.com/office/drawing/2014/main" id="{6DC5C20F-4E7E-1F44-A7B5-FB033F4C19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36321" y="6193049"/>
            <a:ext cx="3172246" cy="550869"/>
          </a:xfrm>
          <a:prstGeom prst="rect">
            <a:avLst/>
          </a:prstGeom>
        </p:spPr>
      </p:pic>
      <p:sp>
        <p:nvSpPr>
          <p:cNvPr id="11" name="Title Placeholder 1">
            <a:extLst>
              <a:ext uri="{FF2B5EF4-FFF2-40B4-BE49-F238E27FC236}">
                <a16:creationId xmlns:a16="http://schemas.microsoft.com/office/drawing/2014/main" id="{6555E7D4-A808-DE4B-A41C-026E2451EED0}"/>
              </a:ext>
            </a:extLst>
          </p:cNvPr>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13" name="Text Placeholder 12">
            <a:extLst>
              <a:ext uri="{FF2B5EF4-FFF2-40B4-BE49-F238E27FC236}">
                <a16:creationId xmlns:a16="http://schemas.microsoft.com/office/drawing/2014/main" id="{816FE883-6A33-C746-B87C-BF6A87DCA396}"/>
              </a:ext>
            </a:extLst>
          </p:cNvPr>
          <p:cNvSpPr>
            <a:spLocks noGrp="1"/>
          </p:cNvSpPr>
          <p:nvPr>
            <p:ph type="body" sz="quarter" idx="13" hasCustomPrompt="1"/>
          </p:nvPr>
        </p:nvSpPr>
        <p:spPr>
          <a:xfrm>
            <a:off x="628650" y="1198880"/>
            <a:ext cx="7886700" cy="508000"/>
          </a:xfrm>
        </p:spPr>
        <p:txBody>
          <a:bodyPr>
            <a:normAutofit/>
          </a:bodyPr>
          <a:lstStyle>
            <a:lvl1pPr marL="0" indent="0">
              <a:buNone/>
              <a:defRPr sz="28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3877286486"/>
      </p:ext>
    </p:extLst>
  </p:cSld>
  <p:clrMapOvr>
    <a:masterClrMapping/>
  </p:clrMapOvr>
  <p:extLst>
    <p:ext uri="{DCECCB84-F9BA-43D5-87BE-67443E8EF086}">
      <p15:sldGuideLst xmlns:p15="http://schemas.microsoft.com/office/powerpoint/2012/main">
        <p15:guide id="1" orient="horz" pos="4248" userDrawn="1">
          <p15:clr>
            <a:srgbClr val="FBAE40"/>
          </p15:clr>
        </p15:guide>
        <p15:guide id="2" pos="56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n-FIRST Split 1">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CF133794-7BC6-324D-8B72-27AAB5DB14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31011" y="6360269"/>
            <a:ext cx="1304089" cy="393809"/>
          </a:xfrm>
          <a:prstGeom prst="rect">
            <a:avLst/>
          </a:prstGeom>
        </p:spPr>
      </p:pic>
      <p:cxnSp>
        <p:nvCxnSpPr>
          <p:cNvPr id="9" name="Straight Connector 8">
            <a:extLst>
              <a:ext uri="{FF2B5EF4-FFF2-40B4-BE49-F238E27FC236}">
                <a16:creationId xmlns:a16="http://schemas.microsoft.com/office/drawing/2014/main" id="{004CE824-15F4-F944-A272-8CB72996C9FE}"/>
              </a:ext>
            </a:extLst>
          </p:cNvPr>
          <p:cNvCxnSpPr>
            <a:cxnSpLocks/>
          </p:cNvCxnSpPr>
          <p:nvPr userDrawn="1"/>
        </p:nvCxnSpPr>
        <p:spPr>
          <a:xfrm>
            <a:off x="180799" y="6233945"/>
            <a:ext cx="4619801"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group of people standing in front of a crowd&#10;&#10;Description automatically generated">
            <a:extLst>
              <a:ext uri="{FF2B5EF4-FFF2-40B4-BE49-F238E27FC236}">
                <a16:creationId xmlns:a16="http://schemas.microsoft.com/office/drawing/2014/main" id="{374EEA14-F8F4-E24C-ADCD-5E2EDCBDE112}"/>
              </a:ext>
            </a:extLst>
          </p:cNvPr>
          <p:cNvPicPr>
            <a:picLocks noChangeAspect="1"/>
          </p:cNvPicPr>
          <p:nvPr userDrawn="1"/>
        </p:nvPicPr>
        <p:blipFill>
          <a:blip r:embed="rId3"/>
          <a:stretch>
            <a:fillRect/>
          </a:stretch>
        </p:blipFill>
        <p:spPr>
          <a:xfrm>
            <a:off x="5011387" y="0"/>
            <a:ext cx="4132613" cy="6858000"/>
          </a:xfrm>
          <a:prstGeom prst="rect">
            <a:avLst/>
          </a:prstGeom>
        </p:spPr>
      </p:pic>
      <p:sp>
        <p:nvSpPr>
          <p:cNvPr id="13" name="Text Placeholder 14">
            <a:extLst>
              <a:ext uri="{FF2B5EF4-FFF2-40B4-BE49-F238E27FC236}">
                <a16:creationId xmlns:a16="http://schemas.microsoft.com/office/drawing/2014/main" id="{8F3E1952-98E0-404A-8CC9-042549C3F414}"/>
              </a:ext>
            </a:extLst>
          </p:cNvPr>
          <p:cNvSpPr>
            <a:spLocks noGrp="1"/>
          </p:cNvSpPr>
          <p:nvPr>
            <p:ph type="body" sz="quarter" idx="14"/>
          </p:nvPr>
        </p:nvSpPr>
        <p:spPr>
          <a:xfrm>
            <a:off x="409575" y="1909763"/>
            <a:ext cx="4171950" cy="4106862"/>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Placeholder 1">
            <a:extLst>
              <a:ext uri="{FF2B5EF4-FFF2-40B4-BE49-F238E27FC236}">
                <a16:creationId xmlns:a16="http://schemas.microsoft.com/office/drawing/2014/main" id="{8241B465-8B17-724B-9E1C-5A2FADE1E189}"/>
              </a:ext>
            </a:extLst>
          </p:cNvPr>
          <p:cNvSpPr>
            <a:spLocks noGrp="1"/>
          </p:cNvSpPr>
          <p:nvPr>
            <p:ph type="title" hasCustomPrompt="1"/>
          </p:nvPr>
        </p:nvSpPr>
        <p:spPr>
          <a:xfrm>
            <a:off x="409575" y="365127"/>
            <a:ext cx="4171950" cy="762634"/>
          </a:xfrm>
          <a:prstGeom prst="rect">
            <a:avLst/>
          </a:prstGeom>
        </p:spPr>
        <p:txBody>
          <a:bodyPr vert="horz" lIns="91440" tIns="45720" rIns="91440" bIns="45720" rtlCol="0" anchor="ctr">
            <a:normAutofit/>
          </a:bodyPr>
          <a:lstStyle>
            <a:lvl1pPr>
              <a:defRPr sz="3800"/>
            </a:lvl1pPr>
          </a:lstStyle>
          <a:p>
            <a:r>
              <a:rPr lang="en-US"/>
              <a:t>Click to Add Title</a:t>
            </a:r>
          </a:p>
        </p:txBody>
      </p:sp>
      <p:sp>
        <p:nvSpPr>
          <p:cNvPr id="15" name="Text Placeholder 12">
            <a:extLst>
              <a:ext uri="{FF2B5EF4-FFF2-40B4-BE49-F238E27FC236}">
                <a16:creationId xmlns:a16="http://schemas.microsoft.com/office/drawing/2014/main" id="{1C59280F-898E-3A46-A483-9189A6391E4A}"/>
              </a:ext>
            </a:extLst>
          </p:cNvPr>
          <p:cNvSpPr>
            <a:spLocks noGrp="1"/>
          </p:cNvSpPr>
          <p:nvPr>
            <p:ph type="body" sz="quarter" idx="13" hasCustomPrompt="1"/>
          </p:nvPr>
        </p:nvSpPr>
        <p:spPr>
          <a:xfrm>
            <a:off x="409575" y="1198880"/>
            <a:ext cx="4171950" cy="508000"/>
          </a:xfrm>
        </p:spPr>
        <p:txBody>
          <a:bodyPr>
            <a:normAutofit/>
          </a:bodyPr>
          <a:lstStyle>
            <a:lvl1pPr marL="0" indent="0">
              <a:buNone/>
              <a:defRPr sz="2400">
                <a:solidFill>
                  <a:schemeClr val="bg2">
                    <a:lumMod val="25000"/>
                  </a:schemeClr>
                </a:solidFill>
              </a:defRPr>
            </a:lvl1pPr>
          </a:lstStyle>
          <a:p>
            <a:pPr lvl="0"/>
            <a:r>
              <a:rPr lang="en-US"/>
              <a:t>Click to Add Sub Title</a:t>
            </a:r>
          </a:p>
        </p:txBody>
      </p:sp>
    </p:spTree>
    <p:extLst>
      <p:ext uri="{BB962C8B-B14F-4D97-AF65-F5344CB8AC3E}">
        <p14:creationId xmlns:p14="http://schemas.microsoft.com/office/powerpoint/2010/main" val="4262011977"/>
      </p:ext>
    </p:extLst>
  </p:cSld>
  <p:clrMapOvr>
    <a:masterClrMapping/>
  </p:clrMapOvr>
  <p:extLst>
    <p:ext uri="{DCECCB84-F9BA-43D5-87BE-67443E8EF086}">
      <p15:sldGuideLst xmlns:p15="http://schemas.microsoft.com/office/powerpoint/2012/main">
        <p15:guide id="1" orient="horz" pos="4176">
          <p15:clr>
            <a:srgbClr val="FBAE40"/>
          </p15:clr>
        </p15:guide>
        <p15:guide id="2" pos="24" userDrawn="1">
          <p15:clr>
            <a:srgbClr val="FBAE40"/>
          </p15:clr>
        </p15:guide>
        <p15:guide id="3" pos="120" userDrawn="1">
          <p15:clr>
            <a:srgbClr val="FBAE40"/>
          </p15:clr>
        </p15:guide>
        <p15:guide id="4" pos="3144" userDrawn="1">
          <p15:clr>
            <a:srgbClr val="FBAE40"/>
          </p15:clr>
        </p15:guide>
        <p15:guide id="5" pos="30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7626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950719"/>
            <a:ext cx="7886700" cy="4226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AEB161-7E7A-5042-BCF6-95F27F8C571E}" type="datetime1">
              <a:rPr lang="en-US" smtClean="0"/>
              <a:t>7/29/2022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3052E6-E16C-A04B-8192-1DB31D569F09}" type="slidenum">
              <a:rPr lang="en-US" smtClean="0"/>
              <a:pPr/>
              <a:t>‹#›</a:t>
            </a:fld>
            <a:endParaRPr lang="en-US"/>
          </a:p>
        </p:txBody>
      </p:sp>
    </p:spTree>
    <p:extLst>
      <p:ext uri="{BB962C8B-B14F-4D97-AF65-F5344CB8AC3E}">
        <p14:creationId xmlns:p14="http://schemas.microsoft.com/office/powerpoint/2010/main" val="133488940"/>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3" r:id="rId3"/>
    <p:sldLayoutId id="2147483674" r:id="rId4"/>
    <p:sldLayoutId id="2147483675" r:id="rId5"/>
    <p:sldLayoutId id="2147483677" r:id="rId6"/>
    <p:sldLayoutId id="2147483664" r:id="rId7"/>
    <p:sldLayoutId id="2147483678" r:id="rId8"/>
    <p:sldLayoutId id="2147483680" r:id="rId9"/>
    <p:sldLayoutId id="2147483681" r:id="rId10"/>
    <p:sldLayoutId id="2147483679" r:id="rId11"/>
    <p:sldLayoutId id="2147483682" r:id="rId12"/>
    <p:sldLayoutId id="2147483683" r:id="rId13"/>
    <p:sldLayoutId id="2147483684" r:id="rId14"/>
    <p:sldLayoutId id="2147483695" r:id="rId15"/>
    <p:sldLayoutId id="2147483685" r:id="rId16"/>
    <p:sldLayoutId id="2147483686" r:id="rId17"/>
    <p:sldLayoutId id="2147483687" r:id="rId18"/>
    <p:sldLayoutId id="2147483688" r:id="rId19"/>
    <p:sldLayoutId id="2147483689" r:id="rId20"/>
    <p:sldLayoutId id="2147483691" r:id="rId21"/>
    <p:sldLayoutId id="2147483690" r:id="rId22"/>
    <p:sldLayoutId id="2147483692" r:id="rId23"/>
    <p:sldLayoutId id="2147483694" r:id="rId24"/>
    <p:sldLayoutId id="2147483693" r:id="rId25"/>
    <p:sldLayoutId id="2147483696" r:id="rId26"/>
  </p:sldLayoutIdLst>
  <p:hf hdr="0" ftr="0" dt="0"/>
  <p:txStyles>
    <p:title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lumMod val="85000"/>
              <a:lumOff val="15000"/>
            </a:schemeClr>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emf"/><Relationship Id="rId7"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34.png"/><Relationship Id="rId5" Type="http://schemas.openxmlformats.org/officeDocument/2006/relationships/image" Target="../media/image33.jp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40.jpeg"/><Relationship Id="rId4" Type="http://schemas.openxmlformats.org/officeDocument/2006/relationships/image" Target="../media/image39.jpeg"/></Relationships>
</file>

<file path=ppt/slides/_rels/slide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C40124-7A20-4FB3-98C5-36C619DE8050}"/>
              </a:ext>
            </a:extLst>
          </p:cNvPr>
          <p:cNvSpPr/>
          <p:nvPr/>
        </p:nvSpPr>
        <p:spPr>
          <a:xfrm>
            <a:off x="-1" y="-10425"/>
            <a:ext cx="9144001" cy="6858001"/>
          </a:xfrm>
          <a:prstGeom prst="rect">
            <a:avLst/>
          </a:prstGeom>
          <a:solidFill>
            <a:srgbClr val="662D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 Placeholder 4">
            <a:extLst>
              <a:ext uri="{FF2B5EF4-FFF2-40B4-BE49-F238E27FC236}">
                <a16:creationId xmlns:a16="http://schemas.microsoft.com/office/drawing/2014/main" id="{F3B760C1-7E25-45A7-B891-53C58D074EA2}"/>
              </a:ext>
            </a:extLst>
          </p:cNvPr>
          <p:cNvSpPr>
            <a:spLocks noGrp="1"/>
          </p:cNvSpPr>
          <p:nvPr>
            <p:ph type="body" sz="quarter" idx="4294967295"/>
          </p:nvPr>
        </p:nvSpPr>
        <p:spPr>
          <a:xfrm>
            <a:off x="407540" y="909728"/>
            <a:ext cx="4631249" cy="1790700"/>
          </a:xfrm>
          <a:prstGeom prst="rect">
            <a:avLst/>
          </a:prstGeom>
        </p:spPr>
        <p:txBody>
          <a:bodyPr>
            <a:noAutofit/>
          </a:bodyPr>
          <a:lstStyle/>
          <a:p>
            <a:pPr marL="0" indent="0">
              <a:buNone/>
            </a:pPr>
            <a:r>
              <a:rPr lang="en-US" sz="6000" dirty="0">
                <a:solidFill>
                  <a:schemeClr val="bg1"/>
                </a:solidFill>
                <a:latin typeface="Roboto Medium" pitchFamily="2" charset="0"/>
                <a:ea typeface="Roboto Medium" pitchFamily="2" charset="0"/>
              </a:rPr>
              <a:t>Future Energy</a:t>
            </a:r>
          </a:p>
        </p:txBody>
      </p:sp>
      <p:sp>
        <p:nvSpPr>
          <p:cNvPr id="6" name="Title 3">
            <a:extLst>
              <a:ext uri="{FF2B5EF4-FFF2-40B4-BE49-F238E27FC236}">
                <a16:creationId xmlns:a16="http://schemas.microsoft.com/office/drawing/2014/main" id="{B6ADE897-E12C-4A20-B842-CD64CC495BD3}"/>
              </a:ext>
            </a:extLst>
          </p:cNvPr>
          <p:cNvSpPr txBox="1">
            <a:spLocks/>
          </p:cNvSpPr>
          <p:nvPr/>
        </p:nvSpPr>
        <p:spPr>
          <a:xfrm>
            <a:off x="407542" y="401413"/>
            <a:ext cx="2601947" cy="5631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000" b="1" kern="1200">
                <a:solidFill>
                  <a:schemeClr val="bg2">
                    <a:lumMod val="2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sz="1800" spc="300" dirty="0">
                <a:solidFill>
                  <a:prstClr val="white"/>
                </a:solidFill>
                <a:latin typeface="Roboto" pitchFamily="2" charset="0"/>
                <a:ea typeface="Roboto" pitchFamily="2" charset="0"/>
              </a:rPr>
              <a:t>SESSION 8</a:t>
            </a:r>
          </a:p>
        </p:txBody>
      </p:sp>
      <p:pic>
        <p:nvPicPr>
          <p:cNvPr id="7" name="Picture 6">
            <a:extLst>
              <a:ext uri="{FF2B5EF4-FFF2-40B4-BE49-F238E27FC236}">
                <a16:creationId xmlns:a16="http://schemas.microsoft.com/office/drawing/2014/main" id="{1E44A52B-1E9F-874B-995F-737B8FDAA784}"/>
              </a:ext>
            </a:extLst>
          </p:cNvPr>
          <p:cNvPicPr>
            <a:picLocks noChangeAspect="1"/>
          </p:cNvPicPr>
          <p:nvPr/>
        </p:nvPicPr>
        <p:blipFill>
          <a:blip r:embed="rId3"/>
          <a:stretch>
            <a:fillRect/>
          </a:stretch>
        </p:blipFill>
        <p:spPr>
          <a:xfrm rot="10800000">
            <a:off x="1717593" y="3552743"/>
            <a:ext cx="4465484" cy="3309147"/>
          </a:xfrm>
          <a:prstGeom prst="rect">
            <a:avLst/>
          </a:prstGeom>
        </p:spPr>
      </p:pic>
      <p:sp>
        <p:nvSpPr>
          <p:cNvPr id="9" name="Triangle 8">
            <a:extLst>
              <a:ext uri="{FF2B5EF4-FFF2-40B4-BE49-F238E27FC236}">
                <a16:creationId xmlns:a16="http://schemas.microsoft.com/office/drawing/2014/main" id="{333C1C69-B690-7449-B8B0-DEA03BE5BB6F}"/>
              </a:ext>
            </a:extLst>
          </p:cNvPr>
          <p:cNvSpPr/>
          <p:nvPr/>
        </p:nvSpPr>
        <p:spPr>
          <a:xfrm>
            <a:off x="8407280" y="2468384"/>
            <a:ext cx="1477074" cy="108315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Triangle 21">
            <a:extLst>
              <a:ext uri="{FF2B5EF4-FFF2-40B4-BE49-F238E27FC236}">
                <a16:creationId xmlns:a16="http://schemas.microsoft.com/office/drawing/2014/main" id="{81BC9F91-93BD-DB49-960B-BD122234EA90}"/>
              </a:ext>
            </a:extLst>
          </p:cNvPr>
          <p:cNvSpPr/>
          <p:nvPr/>
        </p:nvSpPr>
        <p:spPr>
          <a:xfrm>
            <a:off x="4864718" y="2168754"/>
            <a:ext cx="882095" cy="6468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Triangle 22">
            <a:extLst>
              <a:ext uri="{FF2B5EF4-FFF2-40B4-BE49-F238E27FC236}">
                <a16:creationId xmlns:a16="http://schemas.microsoft.com/office/drawing/2014/main" id="{660B4C8E-BAE8-464B-BBB8-F8192D031B4C}"/>
              </a:ext>
            </a:extLst>
          </p:cNvPr>
          <p:cNvSpPr/>
          <p:nvPr/>
        </p:nvSpPr>
        <p:spPr>
          <a:xfrm rot="10800000">
            <a:off x="4861221" y="2815605"/>
            <a:ext cx="882095" cy="64685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Triangle 24">
            <a:extLst>
              <a:ext uri="{FF2B5EF4-FFF2-40B4-BE49-F238E27FC236}">
                <a16:creationId xmlns:a16="http://schemas.microsoft.com/office/drawing/2014/main" id="{1F865867-B648-DD4C-99DC-EFF2CCFBC362}"/>
              </a:ext>
            </a:extLst>
          </p:cNvPr>
          <p:cNvSpPr/>
          <p:nvPr/>
        </p:nvSpPr>
        <p:spPr>
          <a:xfrm rot="10800000">
            <a:off x="5202787" y="-1"/>
            <a:ext cx="4839484" cy="354885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7" name="Triangle 26">
            <a:extLst>
              <a:ext uri="{FF2B5EF4-FFF2-40B4-BE49-F238E27FC236}">
                <a16:creationId xmlns:a16="http://schemas.microsoft.com/office/drawing/2014/main" id="{3C7D7AE7-5927-E349-8635-91597DF21F1B}"/>
              </a:ext>
            </a:extLst>
          </p:cNvPr>
          <p:cNvSpPr/>
          <p:nvPr/>
        </p:nvSpPr>
        <p:spPr>
          <a:xfrm>
            <a:off x="3273763" y="-5051"/>
            <a:ext cx="560557" cy="4110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Triangle 20">
            <a:extLst>
              <a:ext uri="{FF2B5EF4-FFF2-40B4-BE49-F238E27FC236}">
                <a16:creationId xmlns:a16="http://schemas.microsoft.com/office/drawing/2014/main" id="{F19A3321-F45C-B64E-8FCD-5505FA8D310B}"/>
              </a:ext>
            </a:extLst>
          </p:cNvPr>
          <p:cNvSpPr/>
          <p:nvPr/>
        </p:nvSpPr>
        <p:spPr>
          <a:xfrm rot="10800000">
            <a:off x="6765322" y="3551542"/>
            <a:ext cx="846613" cy="6208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Triangle 29">
            <a:extLst>
              <a:ext uri="{FF2B5EF4-FFF2-40B4-BE49-F238E27FC236}">
                <a16:creationId xmlns:a16="http://schemas.microsoft.com/office/drawing/2014/main" id="{B5EAB46B-B62F-0B4A-9B22-DC010CCED81E}"/>
              </a:ext>
            </a:extLst>
          </p:cNvPr>
          <p:cNvSpPr/>
          <p:nvPr/>
        </p:nvSpPr>
        <p:spPr>
          <a:xfrm>
            <a:off x="5891037" y="6037122"/>
            <a:ext cx="560557" cy="4110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1" name="Triangle 30">
            <a:extLst>
              <a:ext uri="{FF2B5EF4-FFF2-40B4-BE49-F238E27FC236}">
                <a16:creationId xmlns:a16="http://schemas.microsoft.com/office/drawing/2014/main" id="{0344DA23-0EA7-0342-A150-4BABE6EB94D5}"/>
              </a:ext>
            </a:extLst>
          </p:cNvPr>
          <p:cNvSpPr/>
          <p:nvPr/>
        </p:nvSpPr>
        <p:spPr>
          <a:xfrm rot="10800000">
            <a:off x="8407282" y="4222481"/>
            <a:ext cx="560557" cy="41106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3" descr="Logo, company name&#10;&#10;Description automatically generated">
            <a:extLst>
              <a:ext uri="{FF2B5EF4-FFF2-40B4-BE49-F238E27FC236}">
                <a16:creationId xmlns:a16="http://schemas.microsoft.com/office/drawing/2014/main" id="{6BF5EDF1-842B-401E-B436-E9068DAAE68B}"/>
              </a:ext>
            </a:extLst>
          </p:cNvPr>
          <p:cNvPicPr>
            <a:picLocks noChangeAspect="1"/>
          </p:cNvPicPr>
          <p:nvPr/>
        </p:nvPicPr>
        <p:blipFill>
          <a:blip r:embed="rId4"/>
          <a:stretch>
            <a:fillRect/>
          </a:stretch>
        </p:blipFill>
        <p:spPr>
          <a:xfrm>
            <a:off x="6733827" y="197697"/>
            <a:ext cx="1719786" cy="1088136"/>
          </a:xfrm>
          <a:prstGeom prst="rect">
            <a:avLst/>
          </a:prstGeom>
        </p:spPr>
      </p:pic>
      <p:sp>
        <p:nvSpPr>
          <p:cNvPr id="16" name="Rectangle: Rounded Corners 15">
            <a:extLst>
              <a:ext uri="{FF2B5EF4-FFF2-40B4-BE49-F238E27FC236}">
                <a16:creationId xmlns:a16="http://schemas.microsoft.com/office/drawing/2014/main" id="{20B2E659-46E5-45F4-B65D-923983F7710E}"/>
              </a:ext>
            </a:extLst>
          </p:cNvPr>
          <p:cNvSpPr/>
          <p:nvPr/>
        </p:nvSpPr>
        <p:spPr>
          <a:xfrm>
            <a:off x="281689" y="3068997"/>
            <a:ext cx="3734152" cy="3302984"/>
          </a:xfrm>
          <a:prstGeom prst="roundRect">
            <a:avLst/>
          </a:prstGeom>
          <a:solidFill>
            <a:schemeClr val="bg1"/>
          </a:solidFill>
          <a:ln w="38100">
            <a:solidFill>
              <a:srgbClr val="662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4" name="Picture 23">
            <a:extLst>
              <a:ext uri="{FF2B5EF4-FFF2-40B4-BE49-F238E27FC236}">
                <a16:creationId xmlns:a16="http://schemas.microsoft.com/office/drawing/2014/main" id="{C7E17811-6EBE-4581-865B-B9B276A71E7D}"/>
              </a:ext>
            </a:extLst>
          </p:cNvPr>
          <p:cNvPicPr>
            <a:picLocks noChangeAspect="1"/>
          </p:cNvPicPr>
          <p:nvPr/>
        </p:nvPicPr>
        <p:blipFill>
          <a:blip r:embed="rId5"/>
          <a:srcRect l="852" r="852"/>
          <a:stretch/>
        </p:blipFill>
        <p:spPr>
          <a:xfrm>
            <a:off x="278192" y="3052074"/>
            <a:ext cx="3737649" cy="3309148"/>
          </a:xfrm>
          <a:prstGeom prst="roundRect">
            <a:avLst/>
          </a:prstGeom>
        </p:spPr>
      </p:pic>
      <p:pic>
        <p:nvPicPr>
          <p:cNvPr id="20" name="Picture 19">
            <a:extLst>
              <a:ext uri="{FF2B5EF4-FFF2-40B4-BE49-F238E27FC236}">
                <a16:creationId xmlns:a16="http://schemas.microsoft.com/office/drawing/2014/main" id="{1C9E6BE0-0093-DD4C-A13C-8491C81CE3D1}"/>
              </a:ext>
            </a:extLst>
          </p:cNvPr>
          <p:cNvPicPr>
            <a:picLocks noChangeAspect="1"/>
          </p:cNvPicPr>
          <p:nvPr/>
        </p:nvPicPr>
        <p:blipFill>
          <a:blip r:embed="rId6"/>
          <a:stretch>
            <a:fillRect/>
          </a:stretch>
        </p:blipFill>
        <p:spPr>
          <a:xfrm>
            <a:off x="6806959" y="1329806"/>
            <a:ext cx="1638221" cy="1117428"/>
          </a:xfrm>
          <a:prstGeom prst="rect">
            <a:avLst/>
          </a:prstGeom>
        </p:spPr>
      </p:pic>
      <p:pic>
        <p:nvPicPr>
          <p:cNvPr id="26" name="Picture 25">
            <a:extLst>
              <a:ext uri="{FF2B5EF4-FFF2-40B4-BE49-F238E27FC236}">
                <a16:creationId xmlns:a16="http://schemas.microsoft.com/office/drawing/2014/main" id="{93996781-4038-B047-B655-9CA64C641322}"/>
              </a:ext>
            </a:extLst>
          </p:cNvPr>
          <p:cNvPicPr>
            <a:picLocks noChangeAspect="1"/>
          </p:cNvPicPr>
          <p:nvPr/>
        </p:nvPicPr>
        <p:blipFill>
          <a:blip r:embed="rId7"/>
          <a:stretch>
            <a:fillRect/>
          </a:stretch>
        </p:blipFill>
        <p:spPr>
          <a:xfrm>
            <a:off x="6076690" y="5566822"/>
            <a:ext cx="2891149" cy="873658"/>
          </a:xfrm>
          <a:prstGeom prst="rect">
            <a:avLst/>
          </a:prstGeom>
        </p:spPr>
      </p:pic>
    </p:spTree>
    <p:extLst>
      <p:ext uri="{BB962C8B-B14F-4D97-AF65-F5344CB8AC3E}">
        <p14:creationId xmlns:p14="http://schemas.microsoft.com/office/powerpoint/2010/main" val="3164334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DE1808D-4A41-4429-BDD9-039046921A33}"/>
              </a:ext>
            </a:extLst>
          </p:cNvPr>
          <p:cNvSpPr/>
          <p:nvPr/>
        </p:nvSpPr>
        <p:spPr>
          <a:xfrm>
            <a:off x="263047" y="365127"/>
            <a:ext cx="8426470" cy="762634"/>
          </a:xfrm>
          <a:prstGeom prst="roundRect">
            <a:avLst/>
          </a:prstGeom>
          <a:solidFill>
            <a:srgbClr val="662D9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2</a:t>
            </a:fld>
            <a:endParaRPr lang="en-US"/>
          </a:p>
        </p:txBody>
      </p:sp>
      <p:sp>
        <p:nvSpPr>
          <p:cNvPr id="3" name="Text Placeholder 2">
            <a:extLst>
              <a:ext uri="{FF2B5EF4-FFF2-40B4-BE49-F238E27FC236}">
                <a16:creationId xmlns:a16="http://schemas.microsoft.com/office/drawing/2014/main" id="{580D22A7-7A87-45E8-867D-9C74C5B4AFE1}"/>
              </a:ext>
            </a:extLst>
          </p:cNvPr>
          <p:cNvSpPr>
            <a:spLocks noGrp="1"/>
          </p:cNvSpPr>
          <p:nvPr>
            <p:ph type="body" sz="quarter" idx="14"/>
          </p:nvPr>
        </p:nvSpPr>
        <p:spPr>
          <a:xfrm>
            <a:off x="1050240" y="1465201"/>
            <a:ext cx="6852084" cy="3696369"/>
          </a:xfrm>
        </p:spPr>
        <p:txBody>
          <a:bodyPr>
            <a:noAutofit/>
          </a:bodyPr>
          <a:lstStyle/>
          <a:p>
            <a:pPr marL="0" indent="0" algn="ctr">
              <a:buNone/>
            </a:pPr>
            <a:r>
              <a:rPr lang="en-US" sz="3600" b="1" dirty="0">
                <a:solidFill>
                  <a:srgbClr val="FF781D"/>
                </a:solidFill>
              </a:rPr>
              <a:t>How can you create a better energy future by combining everyone’s ideas?</a:t>
            </a:r>
            <a:endParaRPr lang="en-US" sz="3600" dirty="0">
              <a:solidFill>
                <a:srgbClr val="FF781D"/>
              </a:solidFill>
            </a:endParaRP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a:solidFill>
                  <a:schemeClr val="bg1"/>
                </a:solidFill>
              </a:rPr>
              <a:t>Big Question</a:t>
            </a:r>
          </a:p>
        </p:txBody>
      </p:sp>
      <p:pic>
        <p:nvPicPr>
          <p:cNvPr id="17" name="Picture 16">
            <a:extLst>
              <a:ext uri="{FF2B5EF4-FFF2-40B4-BE49-F238E27FC236}">
                <a16:creationId xmlns:a16="http://schemas.microsoft.com/office/drawing/2014/main" id="{3D0E47FB-8932-4005-8CC8-40AD37157ADF}"/>
              </a:ext>
            </a:extLst>
          </p:cNvPr>
          <p:cNvPicPr>
            <a:picLocks noChangeAspect="1"/>
          </p:cNvPicPr>
          <p:nvPr/>
        </p:nvPicPr>
        <p:blipFill>
          <a:blip r:embed="rId3"/>
          <a:srcRect/>
          <a:stretch/>
        </p:blipFill>
        <p:spPr>
          <a:xfrm>
            <a:off x="2422244" y="3183815"/>
            <a:ext cx="4108076" cy="2736431"/>
          </a:xfrm>
          <a:prstGeom prst="rect">
            <a:avLst/>
          </a:prstGeom>
        </p:spPr>
      </p:pic>
      <p:sp>
        <p:nvSpPr>
          <p:cNvPr id="7" name="Rectangle: Rounded Corners 6">
            <a:extLst>
              <a:ext uri="{FF2B5EF4-FFF2-40B4-BE49-F238E27FC236}">
                <a16:creationId xmlns:a16="http://schemas.microsoft.com/office/drawing/2014/main" id="{794888CE-F035-4CB6-94C7-565B775483C8}"/>
              </a:ext>
            </a:extLst>
          </p:cNvPr>
          <p:cNvSpPr/>
          <p:nvPr/>
        </p:nvSpPr>
        <p:spPr>
          <a:xfrm>
            <a:off x="7086600" y="4122019"/>
            <a:ext cx="1781444" cy="1946010"/>
          </a:xfrm>
          <a:prstGeom prst="roundRect">
            <a:avLst/>
          </a:prstGeom>
          <a:noFill/>
          <a:ln>
            <a:solidFill>
              <a:srgbClr val="662D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rgbClr val="662D91"/>
                </a:solidFill>
                <a:latin typeface="Helvetica Neue" panose="02000503000000020004"/>
              </a:rPr>
              <a:t>Outcomes</a:t>
            </a:r>
          </a:p>
          <a:p>
            <a:r>
              <a:rPr lang="en-US" sz="1050" dirty="0">
                <a:solidFill>
                  <a:schemeClr val="tx1"/>
                </a:solidFill>
                <a:latin typeface="Helvetica Neue" panose="02000503000000020004"/>
              </a:rPr>
              <a:t>The teams will apply</a:t>
            </a:r>
          </a:p>
          <a:p>
            <a:r>
              <a:rPr lang="en-US" sz="1050" dirty="0">
                <a:solidFill>
                  <a:schemeClr val="tx1"/>
                </a:solidFill>
                <a:latin typeface="Helvetica Neue" panose="02000503000000020004"/>
              </a:rPr>
              <a:t>knowledge and</a:t>
            </a:r>
          </a:p>
          <a:p>
            <a:r>
              <a:rPr lang="en-US" sz="1050" dirty="0">
                <a:solidFill>
                  <a:schemeClr val="tx1"/>
                </a:solidFill>
                <a:latin typeface="Helvetica Neue" panose="02000503000000020004"/>
              </a:rPr>
              <a:t>experience from the</a:t>
            </a:r>
          </a:p>
          <a:p>
            <a:r>
              <a:rPr lang="en-US" sz="1050" dirty="0">
                <a:solidFill>
                  <a:schemeClr val="tx1"/>
                </a:solidFill>
                <a:latin typeface="Helvetica Neue" panose="02000503000000020004"/>
              </a:rPr>
              <a:t>previous sessions to</a:t>
            </a:r>
          </a:p>
          <a:p>
            <a:r>
              <a:rPr lang="en-US" sz="1050" dirty="0">
                <a:solidFill>
                  <a:schemeClr val="tx1"/>
                </a:solidFill>
                <a:latin typeface="Helvetica Neue" panose="02000503000000020004"/>
              </a:rPr>
              <a:t>solve a problem.</a:t>
            </a:r>
          </a:p>
          <a:p>
            <a:endParaRPr lang="en-US" sz="1050" dirty="0">
              <a:solidFill>
                <a:schemeClr val="tx1"/>
              </a:solidFill>
              <a:latin typeface="Helvetica Neue" panose="02000503000000020004"/>
            </a:endParaRPr>
          </a:p>
          <a:p>
            <a:r>
              <a:rPr lang="en-US" sz="1050" dirty="0">
                <a:solidFill>
                  <a:schemeClr val="tx1"/>
                </a:solidFill>
                <a:latin typeface="Helvetica Neue" panose="02000503000000020004"/>
              </a:rPr>
              <a:t>The teams will work</a:t>
            </a:r>
          </a:p>
          <a:p>
            <a:r>
              <a:rPr lang="en-US" sz="1050" dirty="0">
                <a:solidFill>
                  <a:schemeClr val="tx1"/>
                </a:solidFill>
                <a:latin typeface="Helvetica Neue" panose="02000503000000020004"/>
              </a:rPr>
              <a:t>together to combine</a:t>
            </a:r>
          </a:p>
          <a:p>
            <a:r>
              <a:rPr lang="en-US" sz="1050" dirty="0">
                <a:solidFill>
                  <a:schemeClr val="tx1"/>
                </a:solidFill>
                <a:latin typeface="Helvetica Neue" panose="02000503000000020004"/>
              </a:rPr>
              <a:t>ideas to create a</a:t>
            </a:r>
          </a:p>
          <a:p>
            <a:r>
              <a:rPr lang="en-US" sz="1050" dirty="0">
                <a:solidFill>
                  <a:schemeClr val="tx1"/>
                </a:solidFill>
                <a:latin typeface="Helvetica Neue" panose="02000503000000020004"/>
              </a:rPr>
              <a:t>cohesive solution</a:t>
            </a:r>
            <a:r>
              <a:rPr lang="en-US" sz="1050" b="1" dirty="0">
                <a:solidFill>
                  <a:srgbClr val="662D91"/>
                </a:solidFill>
                <a:latin typeface="Helvetica Neue" panose="02000503000000020004"/>
              </a:rPr>
              <a:t>.</a:t>
            </a:r>
            <a:endParaRPr lang="en-US" sz="1050" b="1" i="0" u="none" strike="noStrike" baseline="0" dirty="0">
              <a:solidFill>
                <a:srgbClr val="662D91"/>
              </a:solidFill>
              <a:latin typeface="Helvetica Neue" panose="02000503000000020004"/>
            </a:endParaRPr>
          </a:p>
        </p:txBody>
      </p:sp>
    </p:spTree>
    <p:extLst>
      <p:ext uri="{BB962C8B-B14F-4D97-AF65-F5344CB8AC3E}">
        <p14:creationId xmlns:p14="http://schemas.microsoft.com/office/powerpoint/2010/main" val="1717468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3</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a:solidFill>
                  <a:srgbClr val="662D91"/>
                </a:solidFill>
              </a:rPr>
              <a:t>Six Bricks - Warm-Up</a:t>
            </a:r>
          </a:p>
        </p:txBody>
      </p:sp>
      <p:pic>
        <p:nvPicPr>
          <p:cNvPr id="4100" name="Picture 4">
            <a:extLst>
              <a:ext uri="{FF2B5EF4-FFF2-40B4-BE49-F238E27FC236}">
                <a16:creationId xmlns:a16="http://schemas.microsoft.com/office/drawing/2014/main" id="{3DD30EA0-6AB0-404B-B65E-67142404E127}"/>
              </a:ext>
            </a:extLst>
          </p:cNvPr>
          <p:cNvPicPr>
            <a:picLocks noChangeAspect="1" noChangeArrowheads="1"/>
          </p:cNvPicPr>
          <p:nvPr/>
        </p:nvPicPr>
        <p:blipFill>
          <a:blip r:embed="rId3"/>
          <a:srcRect/>
          <a:stretch/>
        </p:blipFill>
        <p:spPr bwMode="auto">
          <a:xfrm>
            <a:off x="873850" y="1676120"/>
            <a:ext cx="7396298" cy="350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708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4</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lstStyle/>
          <a:p>
            <a:r>
              <a:rPr lang="en-US" dirty="0">
                <a:solidFill>
                  <a:srgbClr val="662D91"/>
                </a:solidFill>
              </a:rPr>
              <a:t>Task 1 - Explore</a:t>
            </a:r>
          </a:p>
        </p:txBody>
      </p:sp>
      <p:pic>
        <p:nvPicPr>
          <p:cNvPr id="7" name="Picture 6" descr="A picture containing outdoor, day&#10;&#10;Description automatically generated">
            <a:extLst>
              <a:ext uri="{FF2B5EF4-FFF2-40B4-BE49-F238E27FC236}">
                <a16:creationId xmlns:a16="http://schemas.microsoft.com/office/drawing/2014/main" id="{6613B065-BD88-E742-A47C-B2D5AC71F149}"/>
              </a:ext>
            </a:extLst>
          </p:cNvPr>
          <p:cNvPicPr>
            <a:picLocks noChangeAspect="1"/>
          </p:cNvPicPr>
          <p:nvPr/>
        </p:nvPicPr>
        <p:blipFill>
          <a:blip r:embed="rId3"/>
          <a:stretch>
            <a:fillRect/>
          </a:stretch>
        </p:blipFill>
        <p:spPr>
          <a:xfrm>
            <a:off x="275955" y="1229361"/>
            <a:ext cx="4566405" cy="2765124"/>
          </a:xfrm>
          <a:prstGeom prst="rect">
            <a:avLst/>
          </a:prstGeom>
        </p:spPr>
      </p:pic>
      <p:pic>
        <p:nvPicPr>
          <p:cNvPr id="10" name="Picture 9" descr="A body of water with a bench in front of it&#10;&#10;Description automatically generated with low confidence">
            <a:extLst>
              <a:ext uri="{FF2B5EF4-FFF2-40B4-BE49-F238E27FC236}">
                <a16:creationId xmlns:a16="http://schemas.microsoft.com/office/drawing/2014/main" id="{54C63AC4-4D62-AC4C-9949-33E8FBD44433}"/>
              </a:ext>
            </a:extLst>
          </p:cNvPr>
          <p:cNvPicPr>
            <a:picLocks noChangeAspect="1"/>
          </p:cNvPicPr>
          <p:nvPr/>
        </p:nvPicPr>
        <p:blipFill>
          <a:blip r:embed="rId4"/>
          <a:stretch>
            <a:fillRect/>
          </a:stretch>
        </p:blipFill>
        <p:spPr>
          <a:xfrm>
            <a:off x="5066373" y="1127760"/>
            <a:ext cx="3801671" cy="2529839"/>
          </a:xfrm>
          <a:prstGeom prst="rect">
            <a:avLst/>
          </a:prstGeom>
        </p:spPr>
      </p:pic>
      <p:pic>
        <p:nvPicPr>
          <p:cNvPr id="12" name="Picture 11" descr="A picture containing sky, outdoor, ground, outdoor object&#10;&#10;Description automatically generated">
            <a:extLst>
              <a:ext uri="{FF2B5EF4-FFF2-40B4-BE49-F238E27FC236}">
                <a16:creationId xmlns:a16="http://schemas.microsoft.com/office/drawing/2014/main" id="{AC5E25C9-D815-7246-A6F9-256904C63B8C}"/>
              </a:ext>
            </a:extLst>
          </p:cNvPr>
          <p:cNvPicPr>
            <a:picLocks noChangeAspect="1"/>
          </p:cNvPicPr>
          <p:nvPr/>
        </p:nvPicPr>
        <p:blipFill>
          <a:blip r:embed="rId5"/>
          <a:stretch>
            <a:fillRect/>
          </a:stretch>
        </p:blipFill>
        <p:spPr>
          <a:xfrm>
            <a:off x="3191360" y="3428999"/>
            <a:ext cx="3302000" cy="2463800"/>
          </a:xfrm>
          <a:prstGeom prst="rect">
            <a:avLst/>
          </a:prstGeom>
        </p:spPr>
      </p:pic>
    </p:spTree>
    <p:extLst>
      <p:ext uri="{BB962C8B-B14F-4D97-AF65-F5344CB8AC3E}">
        <p14:creationId xmlns:p14="http://schemas.microsoft.com/office/powerpoint/2010/main" val="3822573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a:prstGeom prst="rect">
            <a:avLst/>
          </a:prstGeom>
        </p:spPr>
        <p:txBody>
          <a:bodyPr/>
          <a:lstStyle/>
          <a:p>
            <a:fld id="{C53052E6-E16C-A04B-8192-1DB31D569F09}" type="slidenum">
              <a:rPr lang="en-US" smtClean="0"/>
              <a:pPr/>
              <a:t>5</a:t>
            </a:fld>
            <a:endParaRPr lang="en-US"/>
          </a:p>
        </p:txBody>
      </p:sp>
      <p:sp>
        <p:nvSpPr>
          <p:cNvPr id="13" name="Title 3">
            <a:extLst>
              <a:ext uri="{FF2B5EF4-FFF2-40B4-BE49-F238E27FC236}">
                <a16:creationId xmlns:a16="http://schemas.microsoft.com/office/drawing/2014/main" id="{79E1ECC3-F162-4E13-A48B-FE68FA7D1D1C}"/>
              </a:ext>
            </a:extLst>
          </p:cNvPr>
          <p:cNvSpPr>
            <a:spLocks noGrp="1"/>
          </p:cNvSpPr>
          <p:nvPr>
            <p:ph type="title"/>
          </p:nvPr>
        </p:nvSpPr>
        <p:spPr/>
        <p:txBody>
          <a:bodyPr>
            <a:noAutofit/>
          </a:bodyPr>
          <a:lstStyle/>
          <a:p>
            <a:r>
              <a:rPr lang="en-US" dirty="0">
                <a:solidFill>
                  <a:srgbClr val="662D91"/>
                </a:solidFill>
              </a:rPr>
              <a:t>Optional Video</a:t>
            </a:r>
            <a:endParaRPr lang="en-US" b="0" dirty="0">
              <a:solidFill>
                <a:srgbClr val="662D91"/>
              </a:solidFill>
            </a:endParaRPr>
          </a:p>
        </p:txBody>
      </p:sp>
      <p:sp>
        <p:nvSpPr>
          <p:cNvPr id="6" name="Rectangle: Rounded Corners 5">
            <a:extLst>
              <a:ext uri="{FF2B5EF4-FFF2-40B4-BE49-F238E27FC236}">
                <a16:creationId xmlns:a16="http://schemas.microsoft.com/office/drawing/2014/main" id="{82A88E5E-9185-49D9-8DAE-7BA57AE19988}"/>
              </a:ext>
            </a:extLst>
          </p:cNvPr>
          <p:cNvSpPr/>
          <p:nvPr/>
        </p:nvSpPr>
        <p:spPr>
          <a:xfrm>
            <a:off x="1018901" y="1016758"/>
            <a:ext cx="7106194" cy="4741818"/>
          </a:xfrm>
          <a:prstGeom prst="roundRect">
            <a:avLst/>
          </a:prstGeom>
          <a:solidFill>
            <a:schemeClr val="bg1">
              <a:lumMod val="9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DB4F3223-24A0-4E00-98AD-F21AB71B5799}"/>
              </a:ext>
            </a:extLst>
          </p:cNvPr>
          <p:cNvSpPr txBox="1"/>
          <p:nvPr/>
        </p:nvSpPr>
        <p:spPr>
          <a:xfrm>
            <a:off x="1175655" y="5112247"/>
            <a:ext cx="6792686" cy="646331"/>
          </a:xfrm>
          <a:prstGeom prst="rect">
            <a:avLst/>
          </a:prstGeom>
          <a:noFill/>
        </p:spPr>
        <p:txBody>
          <a:bodyPr wrap="square" rtlCol="0">
            <a:spAutoFit/>
          </a:bodyPr>
          <a:lstStyle/>
          <a:p>
            <a:pPr algn="ctr"/>
            <a:r>
              <a:rPr lang="en-US" i="1" dirty="0">
                <a:highlight>
                  <a:srgbClr val="FFFF00"/>
                </a:highlight>
                <a:latin typeface="Arial" panose="020B0604020202020204" pitchFamily="34" charset="0"/>
                <a:cs typeface="Arial" panose="020B0604020202020204" pitchFamily="34" charset="0"/>
              </a:rPr>
              <a:t>You may wish to embed a relevant, age-appropriate video for your students here.  See the Notes for an example.</a:t>
            </a:r>
          </a:p>
        </p:txBody>
      </p:sp>
      <p:pic>
        <p:nvPicPr>
          <p:cNvPr id="8" name="Picture 7" descr="A picture containing text, toy, doll&#10;&#10;Description automatically generated">
            <a:extLst>
              <a:ext uri="{FF2B5EF4-FFF2-40B4-BE49-F238E27FC236}">
                <a16:creationId xmlns:a16="http://schemas.microsoft.com/office/drawing/2014/main" id="{E45713D8-100C-48E7-858B-BBE14C46BEC8}"/>
              </a:ext>
            </a:extLst>
          </p:cNvPr>
          <p:cNvPicPr>
            <a:picLocks noChangeAspect="1"/>
          </p:cNvPicPr>
          <p:nvPr/>
        </p:nvPicPr>
        <p:blipFill>
          <a:blip r:embed="rId3"/>
          <a:stretch>
            <a:fillRect/>
          </a:stretch>
        </p:blipFill>
        <p:spPr>
          <a:xfrm>
            <a:off x="2638969" y="1200185"/>
            <a:ext cx="3866063" cy="3866063"/>
          </a:xfrm>
          <a:prstGeom prst="rect">
            <a:avLst/>
          </a:prstGeom>
        </p:spPr>
      </p:pic>
    </p:spTree>
    <p:extLst>
      <p:ext uri="{BB962C8B-B14F-4D97-AF65-F5344CB8AC3E}">
        <p14:creationId xmlns:p14="http://schemas.microsoft.com/office/powerpoint/2010/main" val="2700420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6</a:t>
            </a:fld>
            <a:endParaRPr lang="en-US"/>
          </a:p>
        </p:txBody>
      </p:sp>
      <p:sp>
        <p:nvSpPr>
          <p:cNvPr id="5" name="Text Placeholder 4">
            <a:extLst>
              <a:ext uri="{FF2B5EF4-FFF2-40B4-BE49-F238E27FC236}">
                <a16:creationId xmlns:a16="http://schemas.microsoft.com/office/drawing/2014/main" id="{03D193D5-911C-4DF9-BB10-28A5ACD7C69A}"/>
              </a:ext>
            </a:extLst>
          </p:cNvPr>
          <p:cNvSpPr>
            <a:spLocks noGrp="1"/>
          </p:cNvSpPr>
          <p:nvPr>
            <p:ph type="body" sz="quarter" idx="14"/>
          </p:nvPr>
        </p:nvSpPr>
        <p:spPr>
          <a:xfrm>
            <a:off x="628650" y="1280160"/>
            <a:ext cx="5083781" cy="4637755"/>
          </a:xfrm>
        </p:spPr>
        <p:txBody>
          <a:bodyPr>
            <a:normAutofit/>
          </a:bodyPr>
          <a:lstStyle/>
          <a:p>
            <a:r>
              <a:rPr lang="en-US" dirty="0"/>
              <a:t>Build your new and improved energy story including source, distribution, storage and consumer.</a:t>
            </a:r>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dirty="0">
                <a:solidFill>
                  <a:srgbClr val="662D91"/>
                </a:solidFill>
              </a:rPr>
              <a:t>Task 2 - Create</a:t>
            </a:r>
          </a:p>
        </p:txBody>
      </p:sp>
      <p:sp>
        <p:nvSpPr>
          <p:cNvPr id="12" name="TextBox 11">
            <a:extLst>
              <a:ext uri="{FF2B5EF4-FFF2-40B4-BE49-F238E27FC236}">
                <a16:creationId xmlns:a16="http://schemas.microsoft.com/office/drawing/2014/main" id="{E42B5798-A07D-4B15-82AA-8779D543E895}"/>
              </a:ext>
            </a:extLst>
          </p:cNvPr>
          <p:cNvSpPr txBox="1"/>
          <p:nvPr/>
        </p:nvSpPr>
        <p:spPr>
          <a:xfrm>
            <a:off x="6456823" y="3530851"/>
            <a:ext cx="2343611" cy="369332"/>
          </a:xfrm>
          <a:prstGeom prst="rect">
            <a:avLst/>
          </a:prstGeom>
          <a:noFill/>
        </p:spPr>
        <p:txBody>
          <a:bodyPr wrap="square" rtlCol="0">
            <a:spAutoFit/>
          </a:bodyPr>
          <a:lstStyle/>
          <a:p>
            <a:pPr algn="ctr"/>
            <a:r>
              <a:rPr lang="en-US" b="1" dirty="0">
                <a:solidFill>
                  <a:srgbClr val="662D91"/>
                </a:solidFill>
                <a:latin typeface="Helvetica Neue" panose="02000503000000020004"/>
              </a:rPr>
              <a:t>You Need..</a:t>
            </a:r>
          </a:p>
        </p:txBody>
      </p:sp>
      <p:sp>
        <p:nvSpPr>
          <p:cNvPr id="14" name="Rectangle 13">
            <a:extLst>
              <a:ext uri="{FF2B5EF4-FFF2-40B4-BE49-F238E27FC236}">
                <a16:creationId xmlns:a16="http://schemas.microsoft.com/office/drawing/2014/main" id="{94C3F0F2-9E97-4614-B918-29C572D425F5}"/>
              </a:ext>
            </a:extLst>
          </p:cNvPr>
          <p:cNvSpPr/>
          <p:nvPr/>
        </p:nvSpPr>
        <p:spPr>
          <a:xfrm>
            <a:off x="6724073" y="3457254"/>
            <a:ext cx="1791277" cy="2286000"/>
          </a:xfrm>
          <a:prstGeom prst="rect">
            <a:avLst/>
          </a:prstGeom>
          <a:noFill/>
          <a:ln w="38100">
            <a:solidFill>
              <a:srgbClr val="FF78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icture containing clipart&#10;&#10;Description automatically generated">
            <a:extLst>
              <a:ext uri="{FF2B5EF4-FFF2-40B4-BE49-F238E27FC236}">
                <a16:creationId xmlns:a16="http://schemas.microsoft.com/office/drawing/2014/main" id="{66BF81ED-5474-2540-9CB3-4745018D5419}"/>
              </a:ext>
            </a:extLst>
          </p:cNvPr>
          <p:cNvPicPr>
            <a:picLocks noChangeAspect="1"/>
          </p:cNvPicPr>
          <p:nvPr/>
        </p:nvPicPr>
        <p:blipFill>
          <a:blip r:embed="rId3"/>
          <a:stretch>
            <a:fillRect/>
          </a:stretch>
        </p:blipFill>
        <p:spPr>
          <a:xfrm>
            <a:off x="5811351" y="632193"/>
            <a:ext cx="2878166" cy="2073857"/>
          </a:xfrm>
          <a:prstGeom prst="rect">
            <a:avLst/>
          </a:prstGeom>
        </p:spPr>
      </p:pic>
      <p:pic>
        <p:nvPicPr>
          <p:cNvPr id="6" name="Picture 5">
            <a:extLst>
              <a:ext uri="{FF2B5EF4-FFF2-40B4-BE49-F238E27FC236}">
                <a16:creationId xmlns:a16="http://schemas.microsoft.com/office/drawing/2014/main" id="{C4D3A41F-36E3-D749-BAF5-FDD94CFA462A}"/>
              </a:ext>
            </a:extLst>
          </p:cNvPr>
          <p:cNvPicPr>
            <a:picLocks noChangeAspect="1"/>
          </p:cNvPicPr>
          <p:nvPr/>
        </p:nvPicPr>
        <p:blipFill>
          <a:blip r:embed="rId4"/>
          <a:stretch>
            <a:fillRect/>
          </a:stretch>
        </p:blipFill>
        <p:spPr>
          <a:xfrm>
            <a:off x="1507469" y="2678223"/>
            <a:ext cx="4408407" cy="3300411"/>
          </a:xfrm>
          <a:prstGeom prst="rect">
            <a:avLst/>
          </a:prstGeom>
        </p:spPr>
      </p:pic>
      <p:pic>
        <p:nvPicPr>
          <p:cNvPr id="18" name="Picture 17" descr="Graphical user interface&#10;&#10;Description automatically generated">
            <a:extLst>
              <a:ext uri="{FF2B5EF4-FFF2-40B4-BE49-F238E27FC236}">
                <a16:creationId xmlns:a16="http://schemas.microsoft.com/office/drawing/2014/main" id="{84FB4587-62B5-EC4B-B232-C1BFE95B54D2}"/>
              </a:ext>
            </a:extLst>
          </p:cNvPr>
          <p:cNvPicPr>
            <a:picLocks noChangeAspect="1"/>
          </p:cNvPicPr>
          <p:nvPr/>
        </p:nvPicPr>
        <p:blipFill>
          <a:blip r:embed="rId5"/>
          <a:stretch>
            <a:fillRect/>
          </a:stretch>
        </p:blipFill>
        <p:spPr>
          <a:xfrm>
            <a:off x="6859151" y="3798215"/>
            <a:ext cx="1538950" cy="853172"/>
          </a:xfrm>
          <a:prstGeom prst="rect">
            <a:avLst/>
          </a:prstGeom>
        </p:spPr>
      </p:pic>
      <p:pic>
        <p:nvPicPr>
          <p:cNvPr id="19" name="Picture 18" descr="A close-up of a toy&#10;&#10;Description automatically generated with low confidence">
            <a:extLst>
              <a:ext uri="{FF2B5EF4-FFF2-40B4-BE49-F238E27FC236}">
                <a16:creationId xmlns:a16="http://schemas.microsoft.com/office/drawing/2014/main" id="{DA0CDC3C-5F7C-7F47-98F8-860C3A953C91}"/>
              </a:ext>
            </a:extLst>
          </p:cNvPr>
          <p:cNvPicPr>
            <a:picLocks noChangeAspect="1"/>
          </p:cNvPicPr>
          <p:nvPr/>
        </p:nvPicPr>
        <p:blipFill>
          <a:blip r:embed="rId6"/>
          <a:stretch>
            <a:fillRect/>
          </a:stretch>
        </p:blipFill>
        <p:spPr>
          <a:xfrm>
            <a:off x="7062596" y="4651594"/>
            <a:ext cx="1132061" cy="1055865"/>
          </a:xfrm>
          <a:prstGeom prst="rect">
            <a:avLst/>
          </a:prstGeom>
        </p:spPr>
      </p:pic>
    </p:spTree>
    <p:extLst>
      <p:ext uri="{BB962C8B-B14F-4D97-AF65-F5344CB8AC3E}">
        <p14:creationId xmlns:p14="http://schemas.microsoft.com/office/powerpoint/2010/main" val="3763185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p:txBody>
          <a:bodyPr/>
          <a:lstStyle/>
          <a:p>
            <a:fld id="{C53052E6-E16C-A04B-8192-1DB31D569F09}" type="slidenum">
              <a:rPr lang="en-US" smtClean="0"/>
              <a:pPr/>
              <a:t>7</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dirty="0">
                <a:solidFill>
                  <a:srgbClr val="662D91"/>
                </a:solidFill>
              </a:rPr>
              <a:t>Task 3 - Share</a:t>
            </a:r>
          </a:p>
        </p:txBody>
      </p:sp>
      <p:pic>
        <p:nvPicPr>
          <p:cNvPr id="3" name="Picture 5" descr="Icon&#10;&#10;Description automatically generated">
            <a:extLst>
              <a:ext uri="{FF2B5EF4-FFF2-40B4-BE49-F238E27FC236}">
                <a16:creationId xmlns:a16="http://schemas.microsoft.com/office/drawing/2014/main" id="{6FB65EC0-FFB2-462B-81D2-46C2860801D9}"/>
              </a:ext>
            </a:extLst>
          </p:cNvPr>
          <p:cNvPicPr>
            <a:picLocks noChangeAspect="1"/>
          </p:cNvPicPr>
          <p:nvPr/>
        </p:nvPicPr>
        <p:blipFill>
          <a:blip r:embed="rId3"/>
          <a:stretch>
            <a:fillRect/>
          </a:stretch>
        </p:blipFill>
        <p:spPr>
          <a:xfrm>
            <a:off x="628650" y="1607395"/>
            <a:ext cx="3688299" cy="3643210"/>
          </a:xfrm>
          <a:prstGeom prst="rect">
            <a:avLst/>
          </a:prstGeom>
        </p:spPr>
      </p:pic>
      <p:pic>
        <p:nvPicPr>
          <p:cNvPr id="6" name="Picture 5">
            <a:extLst>
              <a:ext uri="{FF2B5EF4-FFF2-40B4-BE49-F238E27FC236}">
                <a16:creationId xmlns:a16="http://schemas.microsoft.com/office/drawing/2014/main" id="{BB9EEA3B-A7CB-4D24-A524-986DEA7E4202}"/>
              </a:ext>
            </a:extLst>
          </p:cNvPr>
          <p:cNvPicPr>
            <a:picLocks noChangeAspect="1"/>
          </p:cNvPicPr>
          <p:nvPr/>
        </p:nvPicPr>
        <p:blipFill>
          <a:blip r:embed="rId4"/>
          <a:srcRect/>
          <a:stretch/>
        </p:blipFill>
        <p:spPr>
          <a:xfrm>
            <a:off x="4622403" y="392587"/>
            <a:ext cx="4245641" cy="5605082"/>
          </a:xfrm>
          <a:prstGeom prst="rect">
            <a:avLst/>
          </a:prstGeom>
          <a:ln w="3175">
            <a:solidFill>
              <a:schemeClr val="tx1"/>
            </a:solidFill>
          </a:ln>
        </p:spPr>
      </p:pic>
    </p:spTree>
    <p:extLst>
      <p:ext uri="{BB962C8B-B14F-4D97-AF65-F5344CB8AC3E}">
        <p14:creationId xmlns:p14="http://schemas.microsoft.com/office/powerpoint/2010/main" val="2601505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7D7AD4-EE25-42E6-A3F2-C658860DB740}"/>
              </a:ext>
            </a:extLst>
          </p:cNvPr>
          <p:cNvSpPr>
            <a:spLocks noGrp="1"/>
          </p:cNvSpPr>
          <p:nvPr>
            <p:ph type="sldNum" sz="quarter" idx="12"/>
          </p:nvPr>
        </p:nvSpPr>
        <p:spPr>
          <a:prstGeom prst="rect">
            <a:avLst/>
          </a:prstGeom>
        </p:spPr>
        <p:txBody>
          <a:bodyPr/>
          <a:lstStyle/>
          <a:p>
            <a:fld id="{C53052E6-E16C-A04B-8192-1DB31D569F09}" type="slidenum">
              <a:rPr lang="en-US" smtClean="0"/>
              <a:pPr/>
              <a:t>8</a:t>
            </a:fld>
            <a:endParaRPr lang="en-US"/>
          </a:p>
        </p:txBody>
      </p:sp>
      <p:sp>
        <p:nvSpPr>
          <p:cNvPr id="4" name="Title 3">
            <a:extLst>
              <a:ext uri="{FF2B5EF4-FFF2-40B4-BE49-F238E27FC236}">
                <a16:creationId xmlns:a16="http://schemas.microsoft.com/office/drawing/2014/main" id="{56567651-8AA4-479B-AC03-821AC799E926}"/>
              </a:ext>
            </a:extLst>
          </p:cNvPr>
          <p:cNvSpPr>
            <a:spLocks noGrp="1"/>
          </p:cNvSpPr>
          <p:nvPr>
            <p:ph type="title"/>
          </p:nvPr>
        </p:nvSpPr>
        <p:spPr/>
        <p:txBody>
          <a:bodyPr>
            <a:normAutofit/>
          </a:bodyPr>
          <a:lstStyle/>
          <a:p>
            <a:r>
              <a:rPr lang="en-US" sz="3600" dirty="0">
                <a:solidFill>
                  <a:srgbClr val="662D91"/>
                </a:solidFill>
              </a:rPr>
              <a:t>Clean Up</a:t>
            </a:r>
          </a:p>
        </p:txBody>
      </p:sp>
      <p:pic>
        <p:nvPicPr>
          <p:cNvPr id="6" name="Picture 5" descr="A picture containing tool, brush&#10;&#10;Description automatically generated">
            <a:extLst>
              <a:ext uri="{FF2B5EF4-FFF2-40B4-BE49-F238E27FC236}">
                <a16:creationId xmlns:a16="http://schemas.microsoft.com/office/drawing/2014/main" id="{C51A5250-98BD-4C55-8989-2C946734F9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2428" y="1172626"/>
            <a:ext cx="6739147" cy="4511329"/>
          </a:xfrm>
          <a:prstGeom prst="rect">
            <a:avLst/>
          </a:prstGeom>
        </p:spPr>
      </p:pic>
    </p:spTree>
    <p:extLst>
      <p:ext uri="{BB962C8B-B14F-4D97-AF65-F5344CB8AC3E}">
        <p14:creationId xmlns:p14="http://schemas.microsoft.com/office/powerpoint/2010/main" val="8846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2681A3-33C4-4715-B001-FEC0C9C4458D}"/>
              </a:ext>
            </a:extLst>
          </p:cNvPr>
          <p:cNvSpPr>
            <a:spLocks noGrp="1"/>
          </p:cNvSpPr>
          <p:nvPr>
            <p:ph type="sldNum" sz="quarter" idx="12"/>
          </p:nvPr>
        </p:nvSpPr>
        <p:spPr/>
        <p:txBody>
          <a:bodyPr/>
          <a:lstStyle/>
          <a:p>
            <a:fld id="{C53052E6-E16C-A04B-8192-1DB31D569F09}" type="slidenum">
              <a:rPr lang="en-US" smtClean="0"/>
              <a:pPr/>
              <a:t>9</a:t>
            </a:fld>
            <a:endParaRPr lang="en-US" dirty="0"/>
          </a:p>
        </p:txBody>
      </p:sp>
      <p:pic>
        <p:nvPicPr>
          <p:cNvPr id="10" name="Picture 9" descr="Logo, company name&#10;&#10;Description automatically generated">
            <a:extLst>
              <a:ext uri="{FF2B5EF4-FFF2-40B4-BE49-F238E27FC236}">
                <a16:creationId xmlns:a16="http://schemas.microsoft.com/office/drawing/2014/main" id="{FC8E9D24-9B54-42CB-A773-71B6FE3BE61A}"/>
              </a:ext>
            </a:extLst>
          </p:cNvPr>
          <p:cNvPicPr>
            <a:picLocks noChangeAspect="1"/>
          </p:cNvPicPr>
          <p:nvPr/>
        </p:nvPicPr>
        <p:blipFill>
          <a:blip r:embed="rId3"/>
          <a:stretch>
            <a:fillRect/>
          </a:stretch>
        </p:blipFill>
        <p:spPr>
          <a:xfrm>
            <a:off x="900716" y="1509396"/>
            <a:ext cx="3612996" cy="2286000"/>
          </a:xfrm>
          <a:prstGeom prst="rect">
            <a:avLst/>
          </a:prstGeom>
        </p:spPr>
      </p:pic>
      <p:pic>
        <p:nvPicPr>
          <p:cNvPr id="6" name="Picture 5" descr="Logo&#10;&#10;Description automatically generated">
            <a:extLst>
              <a:ext uri="{FF2B5EF4-FFF2-40B4-BE49-F238E27FC236}">
                <a16:creationId xmlns:a16="http://schemas.microsoft.com/office/drawing/2014/main" id="{D8A9093D-6915-1C45-80CC-AFEB7B2DF8A4}"/>
              </a:ext>
            </a:extLst>
          </p:cNvPr>
          <p:cNvPicPr>
            <a:picLocks noChangeAspect="1"/>
          </p:cNvPicPr>
          <p:nvPr/>
        </p:nvPicPr>
        <p:blipFill>
          <a:blip r:embed="rId4"/>
          <a:stretch>
            <a:fillRect/>
          </a:stretch>
        </p:blipFill>
        <p:spPr>
          <a:xfrm>
            <a:off x="4788884" y="1395096"/>
            <a:ext cx="3454400" cy="2349500"/>
          </a:xfrm>
          <a:prstGeom prst="rect">
            <a:avLst/>
          </a:prstGeom>
        </p:spPr>
      </p:pic>
      <p:sp>
        <p:nvSpPr>
          <p:cNvPr id="7" name="TextBox 11">
            <a:extLst>
              <a:ext uri="{FF2B5EF4-FFF2-40B4-BE49-F238E27FC236}">
                <a16:creationId xmlns:a16="http://schemas.microsoft.com/office/drawing/2014/main" id="{81106100-FCFE-EE3A-27B4-F9270CA94F55}"/>
              </a:ext>
            </a:extLst>
          </p:cNvPr>
          <p:cNvSpPr txBox="1"/>
          <p:nvPr/>
        </p:nvSpPr>
        <p:spPr>
          <a:xfrm>
            <a:off x="320565" y="4552603"/>
            <a:ext cx="8502869" cy="1384995"/>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dirty="0">
                <a:ea typeface="+mn-lt"/>
                <a:cs typeface="+mn-lt"/>
              </a:rPr>
              <a:t>LEGO, the LEGO logo, DUPLO and the DUPLO logo are trademarks of the/</a:t>
            </a:r>
            <a:r>
              <a:rPr lang="en-US" sz="1400" dirty="0" err="1">
                <a:ea typeface="+mn-lt"/>
                <a:cs typeface="+mn-lt"/>
              </a:rPr>
              <a:t>sont</a:t>
            </a:r>
            <a:r>
              <a:rPr lang="en-US" sz="1400" dirty="0">
                <a:ea typeface="+mn-lt"/>
                <a:cs typeface="+mn-lt"/>
              </a:rPr>
              <a:t> des marques de commerce du/ son </a:t>
            </a:r>
            <a:r>
              <a:rPr lang="en-US" sz="1400" dirty="0" err="1">
                <a:ea typeface="+mn-lt"/>
                <a:cs typeface="+mn-lt"/>
              </a:rPr>
              <a:t>marcas</a:t>
            </a:r>
            <a:r>
              <a:rPr lang="en-US" sz="1400" dirty="0">
                <a:ea typeface="+mn-lt"/>
                <a:cs typeface="+mn-lt"/>
              </a:rPr>
              <a:t> </a:t>
            </a:r>
            <a:r>
              <a:rPr lang="en-US" sz="1400" dirty="0" err="1">
                <a:ea typeface="+mn-lt"/>
                <a:cs typeface="+mn-lt"/>
              </a:rPr>
              <a:t>registradas</a:t>
            </a:r>
            <a:r>
              <a:rPr lang="en-US" sz="1400" dirty="0">
                <a:ea typeface="+mn-lt"/>
                <a:cs typeface="+mn-lt"/>
              </a:rPr>
              <a:t> de LEGO Group. ©2022 The LEGO Group. All rights reserved/ </a:t>
            </a:r>
            <a:r>
              <a:rPr lang="en-US" sz="1400" dirty="0" err="1">
                <a:ea typeface="+mn-lt"/>
                <a:cs typeface="+mn-lt"/>
              </a:rPr>
              <a:t>Tous</a:t>
            </a:r>
            <a:r>
              <a:rPr lang="en-US" sz="1400" dirty="0">
                <a:ea typeface="+mn-lt"/>
                <a:cs typeface="+mn-lt"/>
              </a:rPr>
              <a:t> droits </a:t>
            </a:r>
            <a:r>
              <a:rPr lang="en-US" sz="1400" dirty="0" err="1">
                <a:ea typeface="+mn-lt"/>
                <a:cs typeface="+mn-lt"/>
              </a:rPr>
              <a:t>réservés</a:t>
            </a:r>
            <a:r>
              <a:rPr lang="en-US" sz="1400" dirty="0">
                <a:ea typeface="+mn-lt"/>
                <a:cs typeface="+mn-lt"/>
              </a:rPr>
              <a:t>/ </a:t>
            </a:r>
            <a:r>
              <a:rPr lang="en-US" sz="1400" dirty="0" err="1">
                <a:ea typeface="+mn-lt"/>
                <a:cs typeface="+mn-lt"/>
              </a:rPr>
              <a:t>Todos</a:t>
            </a:r>
            <a:r>
              <a:rPr lang="en-US" sz="1400" dirty="0">
                <a:ea typeface="+mn-lt"/>
                <a:cs typeface="+mn-lt"/>
              </a:rPr>
              <a:t> </a:t>
            </a:r>
            <a:r>
              <a:rPr lang="en-US" sz="1400" dirty="0" err="1">
                <a:ea typeface="+mn-lt"/>
                <a:cs typeface="+mn-lt"/>
              </a:rPr>
              <a:t>los</a:t>
            </a:r>
            <a:r>
              <a:rPr lang="en-US" sz="1400" dirty="0">
                <a:ea typeface="+mn-lt"/>
                <a:cs typeface="+mn-lt"/>
              </a:rPr>
              <a:t> derechos </a:t>
            </a:r>
            <a:r>
              <a:rPr lang="en-US" sz="1400" dirty="0" err="1">
                <a:ea typeface="+mn-lt"/>
                <a:cs typeface="+mn-lt"/>
              </a:rPr>
              <a:t>reservados</a:t>
            </a:r>
            <a:r>
              <a:rPr lang="en-US" sz="1400" dirty="0">
                <a:ea typeface="+mn-lt"/>
                <a:cs typeface="+mn-lt"/>
              </a:rPr>
              <a:t>. FIRST®, the FIRST® logo, and FIRST ENERGIZE</a:t>
            </a:r>
            <a:r>
              <a:rPr lang="en-US" sz="1400" baseline="30000" dirty="0">
                <a:ea typeface="+mn-lt"/>
                <a:cs typeface="+mn-lt"/>
              </a:rPr>
              <a:t>SM</a:t>
            </a:r>
            <a:r>
              <a:rPr lang="en-US" sz="1400" dirty="0">
                <a:ea typeface="+mn-lt"/>
                <a:cs typeface="+mn-lt"/>
              </a:rPr>
              <a:t> are trademarks of For Inspiration and Recognition of Science and Technology (FIRST). LEGO® is a registered trademark of the LEGO Group. FIRST® LEGO® League and SUPERPOWERED</a:t>
            </a:r>
            <a:r>
              <a:rPr lang="en-US" sz="1400" baseline="30000" dirty="0">
                <a:ea typeface="+mn-lt"/>
                <a:cs typeface="+mn-lt"/>
              </a:rPr>
              <a:t>SM</a:t>
            </a:r>
            <a:r>
              <a:rPr lang="en-US" sz="1400" dirty="0">
                <a:ea typeface="+mn-lt"/>
                <a:cs typeface="+mn-lt"/>
              </a:rPr>
              <a:t> are jointly held trademarks of FIRST and the LEGO Group. ©2022 FIRST and the LEGO Group. All rights reserved. </a:t>
            </a:r>
            <a:endParaRPr lang="en-US" sz="1400" dirty="0">
              <a:effectLst/>
              <a:latin typeface="Helvetica Neue" panose="02000503000000020004"/>
              <a:ea typeface="Calibri" panose="020F0502020204030204" pitchFamily="34" charset="0"/>
            </a:endParaRPr>
          </a:p>
        </p:txBody>
      </p:sp>
    </p:spTree>
    <p:extLst>
      <p:ext uri="{BB962C8B-B14F-4D97-AF65-F5344CB8AC3E}">
        <p14:creationId xmlns:p14="http://schemas.microsoft.com/office/powerpoint/2010/main" val="1588961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A997C5561FD94D82BEA37A4242D399" ma:contentTypeVersion="17" ma:contentTypeDescription="Create a new document." ma:contentTypeScope="" ma:versionID="6ddc0be8eeab505eaafe357cdcec153a">
  <xsd:schema xmlns:xsd="http://www.w3.org/2001/XMLSchema" xmlns:xs="http://www.w3.org/2001/XMLSchema" xmlns:p="http://schemas.microsoft.com/office/2006/metadata/properties" xmlns:ns2="7c8aad47-528b-43f4-b615-4953615f0d4f" xmlns:ns3="c7bc20cd-f3b5-4cb9-9099-b7d1e4c3c983" xmlns:ns4="0bfdc619-4bd5-4a26-8e37-4be4446dc23a" targetNamespace="http://schemas.microsoft.com/office/2006/metadata/properties" ma:root="true" ma:fieldsID="d9db02e48974a0d7b6c19b36e012dbe7" ns2:_="" ns3:_="" ns4:_="">
    <xsd:import namespace="7c8aad47-528b-43f4-b615-4953615f0d4f"/>
    <xsd:import namespace="c7bc20cd-f3b5-4cb9-9099-b7d1e4c3c983"/>
    <xsd:import namespace="0bfdc619-4bd5-4a26-8e37-4be4446dc23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8aad47-528b-43f4-b615-4953615f0d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13cef49-2953-4246-9b7f-e3d70b1cf0e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7bc20cd-f3b5-4cb9-9099-b7d1e4c3c98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fdc619-4bd5-4a26-8e37-4be4446dc23a"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c948275e-acb8-4f67-9f4b-0f18b628c537}" ma:internalName="TaxCatchAll" ma:showField="CatchAllData" ma:web="c7bc20cd-f3b5-4cb9-9099-b7d1e4c3c98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bfdc619-4bd5-4a26-8e37-4be4446dc23a" xsi:nil="true"/>
    <MediaLengthInSeconds xmlns="7c8aad47-528b-43f4-b615-4953615f0d4f" xsi:nil="true"/>
    <SharedWithUsers xmlns="c7bc20cd-f3b5-4cb9-9099-b7d1e4c3c983">
      <UserInfo>
        <DisplayName/>
        <AccountId xsi:nil="true"/>
        <AccountType/>
      </UserInfo>
    </SharedWithUsers>
    <lcf76f155ced4ddcb4097134ff3c332f xmlns="7c8aad47-528b-43f4-b615-4953615f0d4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C06D4CB-C9C2-4FC1-9F21-C8F8AFDB3B16}"/>
</file>

<file path=customXml/itemProps2.xml><?xml version="1.0" encoding="utf-8"?>
<ds:datastoreItem xmlns:ds="http://schemas.openxmlformats.org/officeDocument/2006/customXml" ds:itemID="{7151A670-0DF8-40A2-9C30-9AF459D7E233}">
  <ds:schemaRefs>
    <ds:schemaRef ds:uri="http://schemas.microsoft.com/sharepoint/v3/contenttype/forms"/>
  </ds:schemaRefs>
</ds:datastoreItem>
</file>

<file path=customXml/itemProps3.xml><?xml version="1.0" encoding="utf-8"?>
<ds:datastoreItem xmlns:ds="http://schemas.openxmlformats.org/officeDocument/2006/customXml" ds:itemID="{B8C3B65E-86F5-4F12-882B-E72674BBA31A}">
  <ds:schemaRefs>
    <ds:schemaRef ds:uri="http://schemas.microsoft.com/office/2006/metadata/properties"/>
    <ds:schemaRef ds:uri="http://schemas.microsoft.com/office/infopath/2007/PartnerControls"/>
    <ds:schemaRef ds:uri="98a1be8e-ceb0-4d64-90f3-74f22257285b"/>
    <ds:schemaRef ds:uri="65f3190a-2497-4c6e-9c08-e63c17ba8fcf"/>
    <ds:schemaRef ds:uri="0bfdc619-4bd5-4a26-8e37-4be4446dc23a"/>
  </ds:schemaRefs>
</ds:datastoreItem>
</file>

<file path=docProps/app.xml><?xml version="1.0" encoding="utf-8"?>
<Properties xmlns="http://schemas.openxmlformats.org/officeDocument/2006/extended-properties" xmlns:vt="http://schemas.openxmlformats.org/officeDocument/2006/docPropsVTypes">
  <Template>Office Theme</Template>
  <TotalTime>205</TotalTime>
  <Words>663</Words>
  <Application>Microsoft Office PowerPoint</Application>
  <PresentationFormat>On-screen Show (4:3)</PresentationFormat>
  <Paragraphs>73</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Helvetica Neue</vt:lpstr>
      <vt:lpstr>Roboto</vt:lpstr>
      <vt:lpstr>Roboto Medium</vt:lpstr>
      <vt:lpstr>Office Theme</vt:lpstr>
      <vt:lpstr>PowerPoint Presentation</vt:lpstr>
      <vt:lpstr>Big Question</vt:lpstr>
      <vt:lpstr>Six Bricks - Warm-Up</vt:lpstr>
      <vt:lpstr>Task 1 - Explore</vt:lpstr>
      <vt:lpstr>Optional Video</vt:lpstr>
      <vt:lpstr>Task 2 - Create</vt:lpstr>
      <vt:lpstr>Task 3 - Share</vt:lpstr>
      <vt:lpstr>Clean 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Tammy Pankey</cp:lastModifiedBy>
  <cp:revision>4</cp:revision>
  <dcterms:created xsi:type="dcterms:W3CDTF">2020-04-21T20:33:01Z</dcterms:created>
  <dcterms:modified xsi:type="dcterms:W3CDTF">2022-07-29T14:46:40Z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0x01010008A997C5561FD94D82BEA37A4242D399</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ies>
</file>