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4"/>
  </p:notesMasterIdLst>
  <p:sldIdLst>
    <p:sldId id="292" r:id="rId5"/>
    <p:sldId id="260" r:id="rId6"/>
    <p:sldId id="285" r:id="rId7"/>
    <p:sldId id="262" r:id="rId8"/>
    <p:sldId id="293" r:id="rId9"/>
    <p:sldId id="271" r:id="rId10"/>
    <p:sldId id="272" r:id="rId11"/>
    <p:sldId id="290" r:id="rId12"/>
    <p:sldId id="291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02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hy Morgan" initials="KM" lastIdx="22" clrIdx="0">
    <p:extLst>
      <p:ext uri="{19B8F6BF-5375-455C-9EA6-DF929625EA0E}">
        <p15:presenceInfo xmlns:p15="http://schemas.microsoft.com/office/powerpoint/2012/main" userId="S::kmorgan@firstinspires.org::19752d8f-270a-426b-91ad-1bf5c79275bc" providerId="AD"/>
      </p:ext>
    </p:extLst>
  </p:cmAuthor>
  <p:cmAuthor id="2" name="Tammy Pankey" initials="TP" lastIdx="16" clrIdx="1">
    <p:extLst>
      <p:ext uri="{19B8F6BF-5375-455C-9EA6-DF929625EA0E}">
        <p15:presenceInfo xmlns:p15="http://schemas.microsoft.com/office/powerpoint/2012/main" userId="S::tpankey@firstinspires.org::89b84b47-0384-4d66-b56e-dc00ebdb68c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2D91"/>
    <a:srgbClr val="FF781D"/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4F813C-A9BF-4D9B-A19D-8D299A5B7139}" v="3" dt="2022-07-29T14:40:11.2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48" autoAdjust="0"/>
    <p:restoredTop sz="87814" autoAdjust="0"/>
  </p:normalViewPr>
  <p:slideViewPr>
    <p:cSldViewPr snapToGrid="0">
      <p:cViewPr>
        <p:scale>
          <a:sx n="100" d="100"/>
          <a:sy n="100" d="100"/>
        </p:scale>
        <p:origin x="811" y="-480"/>
      </p:cViewPr>
      <p:guideLst>
        <p:guide orient="horz" pos="2160"/>
        <p:guide pos="30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mmy Pankey" userId="89b84b47-0384-4d66-b56e-dc00ebdb68cf" providerId="ADAL" clId="{A64F813C-A9BF-4D9B-A19D-8D299A5B7139}"/>
    <pc:docChg chg="custSel modSld">
      <pc:chgData name="Tammy Pankey" userId="89b84b47-0384-4d66-b56e-dc00ebdb68cf" providerId="ADAL" clId="{A64F813C-A9BF-4D9B-A19D-8D299A5B7139}" dt="2022-07-29T14:39:55.933" v="7" actId="14826"/>
      <pc:docMkLst>
        <pc:docMk/>
      </pc:docMkLst>
      <pc:sldChg chg="modSp">
        <pc:chgData name="Tammy Pankey" userId="89b84b47-0384-4d66-b56e-dc00ebdb68cf" providerId="ADAL" clId="{A64F813C-A9BF-4D9B-A19D-8D299A5B7139}" dt="2022-07-29T14:39:55.933" v="7" actId="14826"/>
        <pc:sldMkLst>
          <pc:docMk/>
          <pc:sldMk cId="3763185327" sldId="271"/>
        </pc:sldMkLst>
        <pc:picChg chg="mod">
          <ac:chgData name="Tammy Pankey" userId="89b84b47-0384-4d66-b56e-dc00ebdb68cf" providerId="ADAL" clId="{A64F813C-A9BF-4D9B-A19D-8D299A5B7139}" dt="2022-07-29T14:39:55.933" v="7" actId="14826"/>
          <ac:picMkLst>
            <pc:docMk/>
            <pc:sldMk cId="3763185327" sldId="271"/>
            <ac:picMk id="8" creationId="{3B63C919-6040-1045-8CB8-87CF823F07F3}"/>
          </ac:picMkLst>
        </pc:picChg>
      </pc:sldChg>
      <pc:sldChg chg="modSp mod">
        <pc:chgData name="Tammy Pankey" userId="89b84b47-0384-4d66-b56e-dc00ebdb68cf" providerId="ADAL" clId="{A64F813C-A9BF-4D9B-A19D-8D299A5B7139}" dt="2022-07-29T14:36:52.862" v="3" actId="14826"/>
        <pc:sldMkLst>
          <pc:docMk/>
          <pc:sldMk cId="976011520" sldId="285"/>
        </pc:sldMkLst>
        <pc:picChg chg="mod">
          <ac:chgData name="Tammy Pankey" userId="89b84b47-0384-4d66-b56e-dc00ebdb68cf" providerId="ADAL" clId="{A64F813C-A9BF-4D9B-A19D-8D299A5B7139}" dt="2022-07-29T14:36:52.862" v="3" actId="14826"/>
          <ac:picMkLst>
            <pc:docMk/>
            <pc:sldMk cId="976011520" sldId="285"/>
            <ac:picMk id="7" creationId="{575337E3-3DBD-4646-B16B-D4582B802130}"/>
          </ac:picMkLst>
        </pc:picChg>
      </pc:sldChg>
      <pc:sldChg chg="addSp delSp modSp mod">
        <pc:chgData name="Tammy Pankey" userId="89b84b47-0384-4d66-b56e-dc00ebdb68cf" providerId="ADAL" clId="{A64F813C-A9BF-4D9B-A19D-8D299A5B7139}" dt="2022-07-29T14:29:09.882" v="2"/>
        <pc:sldMkLst>
          <pc:docMk/>
          <pc:sldMk cId="2674961056" sldId="291"/>
        </pc:sldMkLst>
        <pc:spChg chg="add mod">
          <ac:chgData name="Tammy Pankey" userId="89b84b47-0384-4d66-b56e-dc00ebdb68cf" providerId="ADAL" clId="{A64F813C-A9BF-4D9B-A19D-8D299A5B7139}" dt="2022-07-29T14:29:09.882" v="2"/>
          <ac:spMkLst>
            <pc:docMk/>
            <pc:sldMk cId="2674961056" sldId="291"/>
            <ac:spMk id="7" creationId="{D44F4F70-40CB-7C20-A345-6C5963251F0E}"/>
          </ac:spMkLst>
        </pc:spChg>
        <pc:spChg chg="del mod">
          <ac:chgData name="Tammy Pankey" userId="89b84b47-0384-4d66-b56e-dc00ebdb68cf" providerId="ADAL" clId="{A64F813C-A9BF-4D9B-A19D-8D299A5B7139}" dt="2022-07-29T14:29:08.887" v="1" actId="478"/>
          <ac:spMkLst>
            <pc:docMk/>
            <pc:sldMk cId="2674961056" sldId="291"/>
            <ac:spMk id="12" creationId="{535D8CFA-7EF9-4D5E-AD24-FFC768D8F9CE}"/>
          </ac:spMkLst>
        </pc:spChg>
      </pc:sldChg>
      <pc:sldChg chg="modNotesTx">
        <pc:chgData name="Tammy Pankey" userId="89b84b47-0384-4d66-b56e-dc00ebdb68cf" providerId="ADAL" clId="{A64F813C-A9BF-4D9B-A19D-8D299A5B7139}" dt="2022-07-29T14:39:11.555" v="6" actId="20577"/>
        <pc:sldMkLst>
          <pc:docMk/>
          <pc:sldMk cId="2700420877" sldId="29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3F5F3-06B3-EE47-BF43-708E2593BF64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7B8CF6-C2C2-924C-96EF-0C0C9E05F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01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7B8CF6-C2C2-924C-96EF-0C0C9E05FE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9572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 session has a Big Question that can be shared to frame the session.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124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Six Bricks Warm-Up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(10 minutes)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rtl="0" fontAlgn="base"/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Along the Wire</a:t>
            </a:r>
          </a:p>
          <a:p>
            <a:pPr rtl="0" fontAlgn="base"/>
            <a:endParaRPr lang="en-US" sz="1200" b="1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base"/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Base Activity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In groups of four, have the children mix their bricks together.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The children should work together to build a long line of connected blocks to represent a wire that transmits energy.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The children should think about where the energy starts and how it will travel to the end of the line.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 Allow the group to think about how to explain their design and how energy travels along the wire.</a:t>
            </a:r>
          </a:p>
          <a:p>
            <a:pPr rtl="0" fontAlgn="base"/>
            <a:endParaRPr lang="en-US" sz="1200" b="1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base"/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Guiding Questions: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How can you show movement of energy in your wire?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How can you present how energy flows along the wire to others?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What provides the energy at the start of your wire (source)?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What will use the energy at the end of the wire (energy user)?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What would happen if there was a break in the wire?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1547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Task 1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(10 minutes)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rtl="0" fontAlgn="base"/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 the children to reflect on their experiences throughout the sessions.</a:t>
            </a:r>
          </a:p>
          <a:p>
            <a:pPr rtl="0"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Leave time for them to tell their improved energy story and to make sure everyone says something.</a:t>
            </a:r>
          </a:p>
          <a:p>
            <a:pPr rtl="0" fontAlgn="base"/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could ask the children to:</a:t>
            </a:r>
          </a:p>
          <a:p>
            <a:pPr rtl="0"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How can they improve the energy story of their community?</a:t>
            </a:r>
          </a:p>
          <a:p>
            <a:pPr rtl="0"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Reflect on their solutions from previous sessions. How could they iterate and improve on their previous ideas?</a:t>
            </a:r>
          </a:p>
          <a:p>
            <a:pPr rtl="0"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How could they make better energy choices?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5836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effectLst/>
                <a:latin typeface="Roboto" panose="02000000000000000000" pitchFamily="2" charset="0"/>
              </a:rPr>
              <a:t>Different Sources of Energy, Using Energy Responsibly, Educational Video for Kids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7030A0"/>
                </a:solidFill>
              </a:rPr>
              <a:t>https://www.youtube.com/watch?v=wMOpMka6PJI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5034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Task 2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(25 minutes)</a:t>
            </a:r>
          </a:p>
          <a:p>
            <a:pPr rtl="0" fontAlgn="base"/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Tell the teams they will build on and improve their ideas and solutions from previous sessions. The teams can use pieces from the Discover set and STEAM Park. </a:t>
            </a:r>
          </a:p>
          <a:p>
            <a:pPr rtl="0" fontAlgn="base"/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could think about the different people in their town and what energy needs they have. Have them discuss who will say what about their solution in Task 3.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6612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Task 3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(15 minutes)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rtl="0" fontAlgn="base"/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the children share what they have built with the whole class. </a:t>
            </a:r>
          </a:p>
          <a:p>
            <a:pPr rtl="0" fontAlgn="base"/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them explain how they improved their community’s energy story. Have teams reflect on which ideas they chose, why, and how they worked together in this session.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3732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may wish to play a video or song during clean up time Link on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GoNoodle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 https://family.gonoodle.com/activities/clean-up.  Link on YouTube Kids:  https://www.youtubekids.com/watch?v=ZJFk87ZsHn0 . Link on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Youtube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 https://youtu.be/ZJFk87ZsHn0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2752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658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jpe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e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0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-FIRST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AE46A625-A699-8146-B1EC-AD3911BAB5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3" y="0"/>
            <a:ext cx="9142514" cy="685911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B40931E-F848-744F-AAEC-C6A784CC2C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7624" y="2853387"/>
            <a:ext cx="7928753" cy="971671"/>
          </a:xfrm>
        </p:spPr>
        <p:txBody>
          <a:bodyPr anchor="b">
            <a:normAutofit/>
          </a:bodyPr>
          <a:lstStyle>
            <a:lvl1pPr algn="ctr">
              <a:defRPr sz="5500" b="1" spc="3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1C95D6-CF94-094E-BD9B-E69883FD91E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7624" y="3917133"/>
            <a:ext cx="7928753" cy="541338"/>
          </a:xfrm>
        </p:spPr>
        <p:txBody>
          <a:bodyPr>
            <a:normAutofit/>
          </a:bodyPr>
          <a:lstStyle>
            <a:lvl1pPr marL="0" indent="0" algn="ctr">
              <a:buNone/>
              <a:defRPr sz="3000" spc="3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 TITLE GOES HERE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4BCF919-0AF9-334A-8B22-BFD6EB0DE7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624" y="5539497"/>
            <a:ext cx="7928752" cy="91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859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-FIRST Spli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CF133794-7BC6-324D-8B72-27AAB5DB14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1631" y="6360269"/>
            <a:ext cx="1304089" cy="393809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04CE824-15F4-F944-A272-8CB72996C9FE}"/>
              </a:ext>
            </a:extLst>
          </p:cNvPr>
          <p:cNvCxnSpPr>
            <a:cxnSpLocks/>
          </p:cNvCxnSpPr>
          <p:nvPr userDrawn="1"/>
        </p:nvCxnSpPr>
        <p:spPr>
          <a:xfrm>
            <a:off x="4315919" y="6233945"/>
            <a:ext cx="4619801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person looking at the camera&#10;&#10;Description automatically generated">
            <a:extLst>
              <a:ext uri="{FF2B5EF4-FFF2-40B4-BE49-F238E27FC236}">
                <a16:creationId xmlns:a16="http://schemas.microsoft.com/office/drawing/2014/main" id="{6EAB375D-E9AC-F74F-9547-C4E3B1C07DC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4132613" cy="6858000"/>
          </a:xfrm>
          <a:prstGeom prst="rect">
            <a:avLst/>
          </a:prstGeom>
        </p:spPr>
      </p:pic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5783DE5F-FA27-C947-8F3B-D58816221E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43425" y="1909763"/>
            <a:ext cx="4171950" cy="410686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A8D2D575-FED2-7A4B-9D93-E1A5AF5663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43425" y="365127"/>
            <a:ext cx="417195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8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0FA5253B-966D-5740-8D64-97195692D6E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43425" y="1198880"/>
            <a:ext cx="4171950" cy="5080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20887936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>
          <p15:clr>
            <a:srgbClr val="FBAE40"/>
          </p15:clr>
        </p15:guide>
        <p15:guide id="3" pos="120">
          <p15:clr>
            <a:srgbClr val="FBAE40"/>
          </p15:clr>
        </p15:guide>
        <p15:guide id="4" pos="5760" userDrawn="1">
          <p15:clr>
            <a:srgbClr val="FBAE40"/>
          </p15:clr>
        </p15:guide>
        <p15:guide id="5" pos="56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-FIRST + Programs Spli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357055" cy="209912"/>
          </a:xfrm>
        </p:spPr>
        <p:txBody>
          <a:bodyPr/>
          <a:lstStyle>
            <a:lvl1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C53052E6-E16C-A04B-8192-1DB31D569F0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A picture containing clock, meter&#10;&#10;Description automatically generated">
            <a:extLst>
              <a:ext uri="{FF2B5EF4-FFF2-40B4-BE49-F238E27FC236}">
                <a16:creationId xmlns:a16="http://schemas.microsoft.com/office/drawing/2014/main" id="{6DC5C20F-4E7E-1F44-A7B5-FB033F4C19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5201" y="6193049"/>
            <a:ext cx="3172246" cy="550869"/>
          </a:xfrm>
          <a:prstGeom prst="rect">
            <a:avLst/>
          </a:prstGeom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7C951008-42F2-FA43-9D7A-E483A2C16E9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011" y="6360269"/>
            <a:ext cx="1304089" cy="39380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F88133D-D111-5543-9141-17DBD179BE23}"/>
              </a:ext>
            </a:extLst>
          </p:cNvPr>
          <p:cNvCxnSpPr>
            <a:cxnSpLocks/>
          </p:cNvCxnSpPr>
          <p:nvPr userDrawn="1"/>
        </p:nvCxnSpPr>
        <p:spPr>
          <a:xfrm>
            <a:off x="180799" y="6233945"/>
            <a:ext cx="1373681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group of people sitting at a table with a computer&#10;&#10;Description automatically generated">
            <a:extLst>
              <a:ext uri="{FF2B5EF4-FFF2-40B4-BE49-F238E27FC236}">
                <a16:creationId xmlns:a16="http://schemas.microsoft.com/office/drawing/2014/main" id="{E054C8D7-8B56-5144-8673-F8E05FFA647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047548" y="0"/>
            <a:ext cx="4132613" cy="6858000"/>
          </a:xfrm>
          <a:prstGeom prst="rect">
            <a:avLst/>
          </a:prstGeom>
        </p:spPr>
      </p:pic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D624270F-D211-8945-B722-3DCD4A3D2C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9575" y="1909763"/>
            <a:ext cx="4171950" cy="410686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187118A1-AF1D-E749-93B2-605B63A6AD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575" y="365127"/>
            <a:ext cx="417195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8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E130E79E-11D8-4242-869F-F180954F90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9575" y="1198880"/>
            <a:ext cx="4171950" cy="5080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23342026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48">
          <p15:clr>
            <a:srgbClr val="FBAE40"/>
          </p15:clr>
        </p15:guide>
        <p15:guide id="2" pos="56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-FIRST + Programs Spli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lock, meter&#10;&#10;Description automatically generated">
            <a:extLst>
              <a:ext uri="{FF2B5EF4-FFF2-40B4-BE49-F238E27FC236}">
                <a16:creationId xmlns:a16="http://schemas.microsoft.com/office/drawing/2014/main" id="{6DC5C20F-4E7E-1F44-A7B5-FB033F4C19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0481" y="6193049"/>
            <a:ext cx="3172246" cy="550869"/>
          </a:xfrm>
          <a:prstGeom prst="rect">
            <a:avLst/>
          </a:prstGeom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7C951008-42F2-FA43-9D7A-E483A2C16E9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6291" y="6360269"/>
            <a:ext cx="1304089" cy="39380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F88133D-D111-5543-9141-17DBD179BE23}"/>
              </a:ext>
            </a:extLst>
          </p:cNvPr>
          <p:cNvCxnSpPr>
            <a:cxnSpLocks/>
          </p:cNvCxnSpPr>
          <p:nvPr userDrawn="1"/>
        </p:nvCxnSpPr>
        <p:spPr>
          <a:xfrm>
            <a:off x="4326079" y="6233945"/>
            <a:ext cx="1373681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picture containing person, man, boy, child&#10;&#10;Description automatically generated">
            <a:extLst>
              <a:ext uri="{FF2B5EF4-FFF2-40B4-BE49-F238E27FC236}">
                <a16:creationId xmlns:a16="http://schemas.microsoft.com/office/drawing/2014/main" id="{FE8B0E00-B69A-C44F-8C68-EADD8546F9F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4132613" cy="6858000"/>
          </a:xfrm>
          <a:prstGeom prst="rect">
            <a:avLst/>
          </a:prstGeom>
        </p:spPr>
      </p:pic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3E82C88F-7666-274A-BDC2-114AC2227F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43425" y="1909763"/>
            <a:ext cx="4171950" cy="410686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5B5AAF13-D01E-F44C-B49D-74EC4B6C44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43425" y="365127"/>
            <a:ext cx="417195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8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91125EE1-2060-344C-BF2E-99D1B900E24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43425" y="1198880"/>
            <a:ext cx="4171950" cy="5080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14069317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48">
          <p15:clr>
            <a:srgbClr val="FBAE40"/>
          </p15:clr>
        </p15:guide>
        <p15:guide id="2" pos="5640">
          <p15:clr>
            <a:srgbClr val="FBAE40"/>
          </p15:clr>
        </p15:guide>
        <p15:guide id="3" pos="271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L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itting around a baseball hat&#10;&#10;Description automatically generated">
            <a:extLst>
              <a:ext uri="{FF2B5EF4-FFF2-40B4-BE49-F238E27FC236}">
                <a16:creationId xmlns:a16="http://schemas.microsoft.com/office/drawing/2014/main" id="{4A06F4B3-7F61-2C45-87F3-ACC074FD0A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6" y="0"/>
            <a:ext cx="9141027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B40931E-F848-744F-AAEC-C6A784CC2C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7624" y="2853387"/>
            <a:ext cx="7928753" cy="971671"/>
          </a:xfrm>
        </p:spPr>
        <p:txBody>
          <a:bodyPr anchor="b">
            <a:normAutofit/>
          </a:bodyPr>
          <a:lstStyle>
            <a:lvl1pPr algn="ctr">
              <a:defRPr sz="5500" b="1" spc="3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1C95D6-CF94-094E-BD9B-E69883FD91E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7624" y="3917133"/>
            <a:ext cx="7928753" cy="541338"/>
          </a:xfrm>
        </p:spPr>
        <p:txBody>
          <a:bodyPr>
            <a:normAutofit/>
          </a:bodyPr>
          <a:lstStyle>
            <a:lvl1pPr marL="0" indent="0" algn="ctr">
              <a:buNone/>
              <a:defRPr sz="3000" spc="3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 TITLE GOES HERE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3CB606-AFAA-AE40-874F-C071B9570B7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24530" y="5512080"/>
            <a:ext cx="2694941" cy="84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2426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L Title + Divisions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itting around a baseball hat&#10;&#10;Description automatically generated">
            <a:extLst>
              <a:ext uri="{FF2B5EF4-FFF2-40B4-BE49-F238E27FC236}">
                <a16:creationId xmlns:a16="http://schemas.microsoft.com/office/drawing/2014/main" id="{4A06F4B3-7F61-2C45-87F3-ACC074FD0A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6" y="0"/>
            <a:ext cx="9141027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B40931E-F848-744F-AAEC-C6A784CC2C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7624" y="2853387"/>
            <a:ext cx="7928753" cy="971671"/>
          </a:xfrm>
        </p:spPr>
        <p:txBody>
          <a:bodyPr anchor="b">
            <a:normAutofit/>
          </a:bodyPr>
          <a:lstStyle>
            <a:lvl1pPr algn="ctr">
              <a:defRPr sz="5500" b="1" spc="3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1C95D6-CF94-094E-BD9B-E69883FD91E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7624" y="3917133"/>
            <a:ext cx="7928753" cy="541338"/>
          </a:xfrm>
        </p:spPr>
        <p:txBody>
          <a:bodyPr>
            <a:normAutofit/>
          </a:bodyPr>
          <a:lstStyle>
            <a:lvl1pPr marL="0" indent="0" algn="ctr">
              <a:buNone/>
              <a:defRPr sz="3000" spc="3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 TITLE GOES HERE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3CB606-AFAA-AE40-874F-C071B9570B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624" y="5641630"/>
            <a:ext cx="2282190" cy="7163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69F6F20-F848-DB40-8DA0-0987DC399D0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746193" y="5486454"/>
            <a:ext cx="3971087" cy="1052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6933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52" userDrawn="1">
          <p15:clr>
            <a:srgbClr val="FBAE40"/>
          </p15:clr>
        </p15:guide>
        <p15:guide id="2" pos="540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L Content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irl sitting on a table&#10;&#10;Description automatically generated">
            <a:extLst>
              <a:ext uri="{FF2B5EF4-FFF2-40B4-BE49-F238E27FC236}">
                <a16:creationId xmlns:a16="http://schemas.microsoft.com/office/drawing/2014/main" id="{7C80CD5D-3A4C-C245-A099-FFB3D35CA4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11387" y="0"/>
            <a:ext cx="4132613" cy="68580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C4F22EC-9664-A64A-9E1D-9B596EE72190}"/>
              </a:ext>
            </a:extLst>
          </p:cNvPr>
          <p:cNvCxnSpPr>
            <a:cxnSpLocks/>
          </p:cNvCxnSpPr>
          <p:nvPr userDrawn="1"/>
        </p:nvCxnSpPr>
        <p:spPr>
          <a:xfrm>
            <a:off x="180799" y="6159514"/>
            <a:ext cx="4628818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071C7DCC-A3D2-5745-943D-BB500C27C7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799" y="6339274"/>
            <a:ext cx="1171634" cy="36914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474F916-BB50-8E4B-B980-844F0A5373A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7919" y="6288708"/>
            <a:ext cx="567209" cy="45014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799BB98-B5D9-FD4D-A9B7-A46046DC3C6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2775" y="6289812"/>
            <a:ext cx="566842" cy="44903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88FD695-7368-F74F-A96C-1D6C2EB4799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3065" y="6289813"/>
            <a:ext cx="567208" cy="449039"/>
          </a:xfrm>
          <a:prstGeom prst="rect">
            <a:avLst/>
          </a:prstGeom>
        </p:spPr>
      </p:pic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209ACF38-2E26-AD4A-85B8-9D81426E60C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9575" y="1909763"/>
            <a:ext cx="4171950" cy="4069983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itle Placeholder 1">
            <a:extLst>
              <a:ext uri="{FF2B5EF4-FFF2-40B4-BE49-F238E27FC236}">
                <a16:creationId xmlns:a16="http://schemas.microsoft.com/office/drawing/2014/main" id="{35EBEBE3-32A2-3C42-B4C1-9DDFBAEDC2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575" y="365127"/>
            <a:ext cx="417195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8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5CDA0C67-0D8E-C541-A589-A6B786712E3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9575" y="1198880"/>
            <a:ext cx="4171950" cy="5080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12049177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>
          <p15:clr>
            <a:srgbClr val="FBAE40"/>
          </p15:clr>
        </p15:guide>
        <p15:guide id="3" pos="120">
          <p15:clr>
            <a:srgbClr val="FBAE40"/>
          </p15:clr>
        </p15:guide>
        <p15:guide id="4" pos="3144">
          <p15:clr>
            <a:srgbClr val="FBAE40"/>
          </p15:clr>
        </p15:guide>
        <p15:guide id="5" pos="3024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L + Divisions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74D5A213-B54C-7348-B25E-7F6F8FFC4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357055" cy="209912"/>
          </a:xfrm>
        </p:spPr>
        <p:txBody>
          <a:bodyPr/>
          <a:lstStyle>
            <a:lvl1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C53052E6-E16C-A04B-8192-1DB31D569F0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123CD55-385C-5342-B8A4-11A44E4ABC0F}"/>
              </a:ext>
            </a:extLst>
          </p:cNvPr>
          <p:cNvCxnSpPr>
            <a:cxnSpLocks/>
          </p:cNvCxnSpPr>
          <p:nvPr userDrawn="1"/>
        </p:nvCxnSpPr>
        <p:spPr>
          <a:xfrm>
            <a:off x="180799" y="6159514"/>
            <a:ext cx="8772701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96E3F1F0-7281-BB45-940C-7699D66DE8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799" y="6339274"/>
            <a:ext cx="1171634" cy="3691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A02194A-C2C7-D346-B573-EA1DEFD4BA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9199" y="6288708"/>
            <a:ext cx="567209" cy="4501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5D83CE0-34B8-7D40-AFBF-6AD24461EB0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4055" y="6289812"/>
            <a:ext cx="566842" cy="44903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447F00E-80D8-5D4C-8E65-67C41ED58F4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4345" y="6289813"/>
            <a:ext cx="567208" cy="449039"/>
          </a:xfrm>
          <a:prstGeom prst="rect">
            <a:avLst/>
          </a:prstGeom>
        </p:spPr>
      </p:pic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E2FECD85-B06E-0645-8F2F-1286F6E97A3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0" y="1909763"/>
            <a:ext cx="7886700" cy="410686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45ECF86C-28F9-2C49-9A2E-EAAB44D8A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9C00856B-D2C0-EE4A-B31E-4CA8A8334D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198880"/>
            <a:ext cx="7886700" cy="5080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25865535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56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L Disc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74D5A213-B54C-7348-B25E-7F6F8FFC4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357055" cy="209912"/>
          </a:xfrm>
        </p:spPr>
        <p:txBody>
          <a:bodyPr/>
          <a:lstStyle>
            <a:lvl1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C53052E6-E16C-A04B-8192-1DB31D569F0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123CD55-385C-5342-B8A4-11A44E4ABC0F}"/>
              </a:ext>
            </a:extLst>
          </p:cNvPr>
          <p:cNvCxnSpPr>
            <a:cxnSpLocks/>
          </p:cNvCxnSpPr>
          <p:nvPr userDrawn="1"/>
        </p:nvCxnSpPr>
        <p:spPr>
          <a:xfrm>
            <a:off x="180799" y="6159514"/>
            <a:ext cx="7622081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96E3F1F0-7281-BB45-940C-7699D66DE8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799" y="6339274"/>
            <a:ext cx="1171634" cy="3691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91D8A5E-035A-404B-BF58-7E6F26A15A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3369" y="6289813"/>
            <a:ext cx="567208" cy="44903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702E0E6-D5D1-6942-A6EB-83707AEFA9CB}"/>
              </a:ext>
            </a:extLst>
          </p:cNvPr>
          <p:cNvSpPr/>
          <p:nvPr userDrawn="1"/>
        </p:nvSpPr>
        <p:spPr>
          <a:xfrm>
            <a:off x="7958361" y="6139370"/>
            <a:ext cx="878284" cy="45719"/>
          </a:xfrm>
          <a:prstGeom prst="rect">
            <a:avLst/>
          </a:prstGeom>
          <a:solidFill>
            <a:srgbClr val="662C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7FC62050-E6BD-5B4A-BC22-93EAE91A75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0" y="1909763"/>
            <a:ext cx="7886700" cy="410686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0FD8D974-B3E7-5D42-8C11-96FAB1B9C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3745604E-7440-E54B-AC0F-287B8FA391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198880"/>
            <a:ext cx="7886700" cy="5080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13791251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56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L Explo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0FF1096-3169-EE4B-8934-C3FB782637A7}"/>
              </a:ext>
            </a:extLst>
          </p:cNvPr>
          <p:cNvSpPr/>
          <p:nvPr userDrawn="1"/>
        </p:nvSpPr>
        <p:spPr>
          <a:xfrm>
            <a:off x="7958361" y="6139370"/>
            <a:ext cx="878284" cy="45719"/>
          </a:xfrm>
          <a:prstGeom prst="rect">
            <a:avLst/>
          </a:prstGeom>
          <a:solidFill>
            <a:srgbClr val="00A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90C33C2-6CD3-9547-B7C0-310F735C71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3368" y="6288708"/>
            <a:ext cx="567209" cy="450144"/>
          </a:xfrm>
          <a:prstGeom prst="rect">
            <a:avLst/>
          </a:prstGeom>
        </p:spPr>
      </p:pic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74D5A213-B54C-7348-B25E-7F6F8FFC4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357055" cy="209912"/>
          </a:xfrm>
        </p:spPr>
        <p:txBody>
          <a:bodyPr/>
          <a:lstStyle>
            <a:lvl1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C53052E6-E16C-A04B-8192-1DB31D569F0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123CD55-385C-5342-B8A4-11A44E4ABC0F}"/>
              </a:ext>
            </a:extLst>
          </p:cNvPr>
          <p:cNvCxnSpPr>
            <a:cxnSpLocks/>
          </p:cNvCxnSpPr>
          <p:nvPr userDrawn="1"/>
        </p:nvCxnSpPr>
        <p:spPr>
          <a:xfrm>
            <a:off x="180799" y="6159514"/>
            <a:ext cx="7622081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96E3F1F0-7281-BB45-940C-7699D66DE8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799" y="6339274"/>
            <a:ext cx="1171634" cy="369145"/>
          </a:xfrm>
          <a:prstGeom prst="rect">
            <a:avLst/>
          </a:prstGeom>
        </p:spPr>
      </p:pic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E86BD933-7ECD-DB44-A5D3-0CA3A0BC94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0" y="1909763"/>
            <a:ext cx="7886700" cy="410686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154C9013-0D60-994B-9DA0-2156E8F77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171F26ED-0509-D14C-96DF-C0C59D829CE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198880"/>
            <a:ext cx="7886700" cy="5080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30287201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56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L Challeng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D6D1B90-0E65-9F46-B5CA-31D21D7C3B70}"/>
              </a:ext>
            </a:extLst>
          </p:cNvPr>
          <p:cNvSpPr/>
          <p:nvPr userDrawn="1"/>
        </p:nvSpPr>
        <p:spPr>
          <a:xfrm>
            <a:off x="7958361" y="6139370"/>
            <a:ext cx="878284" cy="45719"/>
          </a:xfrm>
          <a:prstGeom prst="rect">
            <a:avLst/>
          </a:prstGeom>
          <a:solidFill>
            <a:srgbClr val="EE3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B9876EC-A9F7-9F45-AE59-5ECBB1FC43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4082" y="6289812"/>
            <a:ext cx="566842" cy="449039"/>
          </a:xfrm>
          <a:prstGeom prst="rect">
            <a:avLst/>
          </a:prstGeom>
        </p:spPr>
      </p:pic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74D5A213-B54C-7348-B25E-7F6F8FFC4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357055" cy="209912"/>
          </a:xfrm>
        </p:spPr>
        <p:txBody>
          <a:bodyPr/>
          <a:lstStyle>
            <a:lvl1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C53052E6-E16C-A04B-8192-1DB31D569F0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123CD55-385C-5342-B8A4-11A44E4ABC0F}"/>
              </a:ext>
            </a:extLst>
          </p:cNvPr>
          <p:cNvCxnSpPr>
            <a:cxnSpLocks/>
          </p:cNvCxnSpPr>
          <p:nvPr userDrawn="1"/>
        </p:nvCxnSpPr>
        <p:spPr>
          <a:xfrm>
            <a:off x="180799" y="6159514"/>
            <a:ext cx="7622081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96E3F1F0-7281-BB45-940C-7699D66DE8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799" y="6339274"/>
            <a:ext cx="1171634" cy="369145"/>
          </a:xfrm>
          <a:prstGeom prst="rect">
            <a:avLst/>
          </a:prstGeom>
        </p:spPr>
      </p:pic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32D004C9-1722-3C49-AA73-B0A2E47BECE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0" y="1909763"/>
            <a:ext cx="7886700" cy="410686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F0294C1F-B68B-4946-B2C2-B402D3578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596ABF9-6C2C-754C-9957-63121EA440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198880"/>
            <a:ext cx="7886700" cy="5080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1049255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56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-FIRST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F439B386-C6A8-8B40-AE60-3A1F71C51F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6023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B40931E-F848-744F-AAEC-C6A784CC2C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7624" y="2853387"/>
            <a:ext cx="7928753" cy="971671"/>
          </a:xfrm>
        </p:spPr>
        <p:txBody>
          <a:bodyPr anchor="b">
            <a:normAutofit/>
          </a:bodyPr>
          <a:lstStyle>
            <a:lvl1pPr algn="ctr">
              <a:defRPr sz="5500" b="1" spc="3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1C95D6-CF94-094E-BD9B-E69883FD91E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7624" y="3917133"/>
            <a:ext cx="7928753" cy="541338"/>
          </a:xfrm>
        </p:spPr>
        <p:txBody>
          <a:bodyPr>
            <a:normAutofit/>
          </a:bodyPr>
          <a:lstStyle>
            <a:lvl1pPr marL="0" indent="0" algn="ctr">
              <a:buNone/>
              <a:defRPr sz="3000" spc="3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 TITLE GOES HERE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4BCF919-0AF9-334A-8B22-BFD6EB0DE7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624" y="5539497"/>
            <a:ext cx="7928752" cy="91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2960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TC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standing in a room&#10;&#10;Description automatically generated">
            <a:extLst>
              <a:ext uri="{FF2B5EF4-FFF2-40B4-BE49-F238E27FC236}">
                <a16:creationId xmlns:a16="http://schemas.microsoft.com/office/drawing/2014/main" id="{AB96C312-9228-F146-9D4D-ED39000206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6" y="0"/>
            <a:ext cx="9141027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FAC7D3B-293E-F844-ACC7-2EDE6C9234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49190" y="5184912"/>
            <a:ext cx="6045620" cy="116504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B40931E-F848-744F-AAEC-C6A784CC2C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7624" y="2853387"/>
            <a:ext cx="7928753" cy="971671"/>
          </a:xfrm>
        </p:spPr>
        <p:txBody>
          <a:bodyPr anchor="b">
            <a:normAutofit/>
          </a:bodyPr>
          <a:lstStyle>
            <a:lvl1pPr algn="ctr">
              <a:defRPr sz="5500" b="1" spc="3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1C95D6-CF94-094E-BD9B-E69883FD91E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7624" y="3917133"/>
            <a:ext cx="7928753" cy="541338"/>
          </a:xfrm>
        </p:spPr>
        <p:txBody>
          <a:bodyPr>
            <a:normAutofit/>
          </a:bodyPr>
          <a:lstStyle>
            <a:lvl1pPr marL="0" indent="0" algn="ctr">
              <a:buNone/>
              <a:defRPr sz="3000" spc="3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6331959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TC Spli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BB86ADDC-C5CE-D145-9B24-4927989EDC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11387" y="0"/>
            <a:ext cx="4132613" cy="6858000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CF133794-7BC6-324D-8B72-27AAB5DB14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011" y="6360269"/>
            <a:ext cx="1304089" cy="393809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04CE824-15F4-F944-A272-8CB72996C9FE}"/>
              </a:ext>
            </a:extLst>
          </p:cNvPr>
          <p:cNvCxnSpPr>
            <a:cxnSpLocks/>
          </p:cNvCxnSpPr>
          <p:nvPr userDrawn="1"/>
        </p:nvCxnSpPr>
        <p:spPr>
          <a:xfrm>
            <a:off x="180799" y="6233945"/>
            <a:ext cx="3497121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CA7B5E5A-8C74-4F43-906F-1C9502959F7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932868" y="6370429"/>
            <a:ext cx="806850" cy="37390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508BDC1-04F1-E147-A19E-F0708D7C4AE0}"/>
              </a:ext>
            </a:extLst>
          </p:cNvPr>
          <p:cNvSpPr/>
          <p:nvPr userDrawn="1"/>
        </p:nvSpPr>
        <p:spPr>
          <a:xfrm>
            <a:off x="3857801" y="6216985"/>
            <a:ext cx="956984" cy="45719"/>
          </a:xfrm>
          <a:prstGeom prst="rect">
            <a:avLst/>
          </a:prstGeom>
          <a:solidFill>
            <a:srgbClr val="F57E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ED5DBD5-1D44-A349-997C-B8B186AF16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9575" y="1909763"/>
            <a:ext cx="4171950" cy="410686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CBD62BA6-9822-1742-8046-63189E63A2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575" y="365127"/>
            <a:ext cx="417195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8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04E1C05B-7DEB-6B4A-B702-88ECD0BB36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9575" y="1198880"/>
            <a:ext cx="4171950" cy="5080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40265054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>
          <p15:clr>
            <a:srgbClr val="FBAE40"/>
          </p15:clr>
        </p15:guide>
        <p15:guide id="3" pos="120">
          <p15:clr>
            <a:srgbClr val="FBAE40"/>
          </p15:clr>
        </p15:guide>
        <p15:guide id="4" pos="3144">
          <p15:clr>
            <a:srgbClr val="FBAE40"/>
          </p15:clr>
        </p15:guide>
        <p15:guide id="5" pos="3024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T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CF133794-7BC6-324D-8B72-27AAB5DB14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011" y="6360269"/>
            <a:ext cx="1304089" cy="393809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04CE824-15F4-F944-A272-8CB72996C9FE}"/>
              </a:ext>
            </a:extLst>
          </p:cNvPr>
          <p:cNvCxnSpPr>
            <a:cxnSpLocks/>
          </p:cNvCxnSpPr>
          <p:nvPr userDrawn="1"/>
        </p:nvCxnSpPr>
        <p:spPr>
          <a:xfrm>
            <a:off x="180799" y="6233945"/>
            <a:ext cx="7469681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74D5A213-B54C-7348-B25E-7F6F8FFC4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357055" cy="209912"/>
          </a:xfrm>
        </p:spPr>
        <p:txBody>
          <a:bodyPr/>
          <a:lstStyle>
            <a:lvl1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C53052E6-E16C-A04B-8192-1DB31D569F0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5DF282-9FFB-8343-9583-E56497D9A38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74948" y="6370429"/>
            <a:ext cx="806850" cy="37390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C080252-F820-DB47-845D-2D64213173B5}"/>
              </a:ext>
            </a:extLst>
          </p:cNvPr>
          <p:cNvSpPr/>
          <p:nvPr userDrawn="1"/>
        </p:nvSpPr>
        <p:spPr>
          <a:xfrm>
            <a:off x="7799881" y="6216985"/>
            <a:ext cx="956984" cy="45719"/>
          </a:xfrm>
          <a:prstGeom prst="rect">
            <a:avLst/>
          </a:prstGeom>
          <a:solidFill>
            <a:srgbClr val="F57E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267380B0-7C21-8241-AA1C-D36A470938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0" y="1909763"/>
            <a:ext cx="7886700" cy="410686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8CF55798-5B07-BC47-AF64-590FB385F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02FD4638-C49D-8B48-A189-9195A84D0DA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198880"/>
            <a:ext cx="7886700" cy="5080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33718919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C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standing in front of a store&#10;&#10;Description automatically generated">
            <a:extLst>
              <a:ext uri="{FF2B5EF4-FFF2-40B4-BE49-F238E27FC236}">
                <a16:creationId xmlns:a16="http://schemas.microsoft.com/office/drawing/2014/main" id="{553D7561-24EC-CA46-8738-D6F0A5CB4A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6" y="0"/>
            <a:ext cx="9141027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B40931E-F848-744F-AAEC-C6A784CC2C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7624" y="2853387"/>
            <a:ext cx="7928753" cy="971671"/>
          </a:xfrm>
        </p:spPr>
        <p:txBody>
          <a:bodyPr anchor="b">
            <a:normAutofit/>
          </a:bodyPr>
          <a:lstStyle>
            <a:lvl1pPr algn="ctr">
              <a:defRPr sz="5500" b="1" spc="3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1C95D6-CF94-094E-BD9B-E69883FD91E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7624" y="3917133"/>
            <a:ext cx="7928753" cy="541338"/>
          </a:xfrm>
        </p:spPr>
        <p:txBody>
          <a:bodyPr>
            <a:normAutofit/>
          </a:bodyPr>
          <a:lstStyle>
            <a:lvl1pPr marL="0" indent="0" algn="ctr">
              <a:buNone/>
              <a:defRPr sz="3000" spc="3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 TITLE GOES HERE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B9A6731-E8CF-354D-A9B3-4C8279C84B1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23241" y="5184912"/>
            <a:ext cx="6297519" cy="1165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9208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C Content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, outdoor, man, people&#10;&#10;Description automatically generated">
            <a:extLst>
              <a:ext uri="{FF2B5EF4-FFF2-40B4-BE49-F238E27FC236}">
                <a16:creationId xmlns:a16="http://schemas.microsoft.com/office/drawing/2014/main" id="{6ACECBEB-E200-5C48-BD42-BCA9AD284B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11387" y="0"/>
            <a:ext cx="4132613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C310FE-A61B-8440-BF86-3883B3A76181}"/>
              </a:ext>
            </a:extLst>
          </p:cNvPr>
          <p:cNvSpPr/>
          <p:nvPr userDrawn="1"/>
        </p:nvSpPr>
        <p:spPr>
          <a:xfrm>
            <a:off x="3856102" y="6216985"/>
            <a:ext cx="956984" cy="45719"/>
          </a:xfrm>
          <a:prstGeom prst="rect">
            <a:avLst/>
          </a:prstGeom>
          <a:solidFill>
            <a:srgbClr val="009B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CDAEFEB-E8F2-814A-919E-471B2CA9BB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70467" y="6365047"/>
            <a:ext cx="928255" cy="379287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CF133794-7BC6-324D-8B72-27AAB5DB141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011" y="6360269"/>
            <a:ext cx="1304089" cy="393809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A4D9B68-9D04-0F44-8881-B4385DCBE5E2}"/>
              </a:ext>
            </a:extLst>
          </p:cNvPr>
          <p:cNvCxnSpPr>
            <a:cxnSpLocks/>
          </p:cNvCxnSpPr>
          <p:nvPr userDrawn="1"/>
        </p:nvCxnSpPr>
        <p:spPr>
          <a:xfrm>
            <a:off x="180799" y="6233945"/>
            <a:ext cx="3497121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5994B31E-674E-9342-937C-035E48EA8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9575" y="1909763"/>
            <a:ext cx="4171950" cy="410686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482B953B-2758-3B46-921D-4E4EB5C34D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575" y="365127"/>
            <a:ext cx="417195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8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B5A34C5-15AB-9948-9572-30DBEA0E46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9575" y="1198880"/>
            <a:ext cx="4171950" cy="5080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25767731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>
          <p15:clr>
            <a:srgbClr val="FBAE40"/>
          </p15:clr>
        </p15:guide>
        <p15:guide id="3" pos="120">
          <p15:clr>
            <a:srgbClr val="FBAE40"/>
          </p15:clr>
        </p15:guide>
        <p15:guide id="4" pos="3144">
          <p15:clr>
            <a:srgbClr val="FBAE40"/>
          </p15:clr>
        </p15:guide>
        <p15:guide id="5" pos="3024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958DF4A-4D15-AE46-BCF3-490865FEB3D0}"/>
              </a:ext>
            </a:extLst>
          </p:cNvPr>
          <p:cNvSpPr/>
          <p:nvPr userDrawn="1"/>
        </p:nvSpPr>
        <p:spPr>
          <a:xfrm>
            <a:off x="7747382" y="6216985"/>
            <a:ext cx="956984" cy="45719"/>
          </a:xfrm>
          <a:prstGeom prst="rect">
            <a:avLst/>
          </a:prstGeom>
          <a:solidFill>
            <a:srgbClr val="009B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77C3726-FAD5-7C44-94E3-C4E81D7882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61747" y="6365047"/>
            <a:ext cx="928255" cy="379287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CF133794-7BC6-324D-8B72-27AAB5DB14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011" y="6360269"/>
            <a:ext cx="1304089" cy="393809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04CE824-15F4-F944-A272-8CB72996C9FE}"/>
              </a:ext>
            </a:extLst>
          </p:cNvPr>
          <p:cNvCxnSpPr>
            <a:cxnSpLocks/>
          </p:cNvCxnSpPr>
          <p:nvPr userDrawn="1"/>
        </p:nvCxnSpPr>
        <p:spPr>
          <a:xfrm>
            <a:off x="180799" y="6233945"/>
            <a:ext cx="7388401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74D5A213-B54C-7348-B25E-7F6F8FFC4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357055" cy="209912"/>
          </a:xfrm>
        </p:spPr>
        <p:txBody>
          <a:bodyPr/>
          <a:lstStyle>
            <a:lvl1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C53052E6-E16C-A04B-8192-1DB31D569F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09735B6C-CF20-9E43-BC94-65F0C1B34F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0" y="1909763"/>
            <a:ext cx="7886700" cy="410686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A4819B2A-8C28-D84D-BF09-2EE036595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20C6DBA-7784-2C40-A0FD-B5E5C80AEC3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198880"/>
            <a:ext cx="7886700" cy="5080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17646936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LL Explo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80676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56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-FIRST 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standing in front of a crowd&#10;&#10;Description automatically generated">
            <a:extLst>
              <a:ext uri="{FF2B5EF4-FFF2-40B4-BE49-F238E27FC236}">
                <a16:creationId xmlns:a16="http://schemas.microsoft.com/office/drawing/2014/main" id="{39DED77A-CA14-A247-870A-C5C8EA681C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73" y="0"/>
            <a:ext cx="9141027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B40931E-F848-744F-AAEC-C6A784CC2C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7624" y="2853387"/>
            <a:ext cx="7928753" cy="971671"/>
          </a:xfrm>
        </p:spPr>
        <p:txBody>
          <a:bodyPr anchor="b">
            <a:normAutofit/>
          </a:bodyPr>
          <a:lstStyle>
            <a:lvl1pPr algn="ctr">
              <a:defRPr sz="5500" b="1" spc="3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1C95D6-CF94-094E-BD9B-E69883FD91E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7624" y="3917133"/>
            <a:ext cx="7928753" cy="541338"/>
          </a:xfrm>
        </p:spPr>
        <p:txBody>
          <a:bodyPr>
            <a:normAutofit/>
          </a:bodyPr>
          <a:lstStyle>
            <a:lvl1pPr marL="0" indent="0" algn="ctr">
              <a:buNone/>
              <a:defRPr sz="3000" spc="3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 TITLE GOES HERE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4BCF919-0AF9-334A-8B22-BFD6EB0DE7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624" y="5539497"/>
            <a:ext cx="7928752" cy="91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939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-FIRST 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store, people, man&#10;&#10;Description automatically generated">
            <a:extLst>
              <a:ext uri="{FF2B5EF4-FFF2-40B4-BE49-F238E27FC236}">
                <a16:creationId xmlns:a16="http://schemas.microsoft.com/office/drawing/2014/main" id="{ECD47285-B1D5-EF41-B498-C70FA47797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73" y="0"/>
            <a:ext cx="9141027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B40931E-F848-744F-AAEC-C6A784CC2C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7624" y="2853387"/>
            <a:ext cx="7928753" cy="971671"/>
          </a:xfrm>
        </p:spPr>
        <p:txBody>
          <a:bodyPr anchor="b">
            <a:normAutofit/>
          </a:bodyPr>
          <a:lstStyle>
            <a:lvl1pPr algn="ctr">
              <a:defRPr sz="5500" b="1" spc="3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1C95D6-CF94-094E-BD9B-E69883FD91E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7624" y="3917133"/>
            <a:ext cx="7928753" cy="541338"/>
          </a:xfrm>
        </p:spPr>
        <p:txBody>
          <a:bodyPr>
            <a:normAutofit/>
          </a:bodyPr>
          <a:lstStyle>
            <a:lvl1pPr marL="0" indent="0" algn="ctr">
              <a:buNone/>
              <a:defRPr sz="3000" spc="3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 TITLE GOES HERE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4BCF919-0AF9-334A-8B22-BFD6EB0DE7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624" y="5539497"/>
            <a:ext cx="7928752" cy="91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282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-FIRST Titl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standing in front of a crowd&#10;&#10;Description automatically generated">
            <a:extLst>
              <a:ext uri="{FF2B5EF4-FFF2-40B4-BE49-F238E27FC236}">
                <a16:creationId xmlns:a16="http://schemas.microsoft.com/office/drawing/2014/main" id="{4FABAD6A-6588-E541-8FD5-DD8A3BFB95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73" y="0"/>
            <a:ext cx="9141027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B40931E-F848-744F-AAEC-C6A784CC2C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7624" y="2853387"/>
            <a:ext cx="7928753" cy="971671"/>
          </a:xfrm>
        </p:spPr>
        <p:txBody>
          <a:bodyPr anchor="b">
            <a:normAutofit/>
          </a:bodyPr>
          <a:lstStyle>
            <a:lvl1pPr algn="ctr">
              <a:defRPr sz="5500" b="1" spc="3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1C95D6-CF94-094E-BD9B-E69883FD91E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7624" y="3917133"/>
            <a:ext cx="7928753" cy="541338"/>
          </a:xfrm>
        </p:spPr>
        <p:txBody>
          <a:bodyPr>
            <a:normAutofit/>
          </a:bodyPr>
          <a:lstStyle>
            <a:lvl1pPr marL="0" indent="0" algn="ctr">
              <a:buNone/>
              <a:defRPr sz="3000" spc="3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 TITLE GOES HERE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4BCF919-0AF9-334A-8B22-BFD6EB0DE7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624" y="5539497"/>
            <a:ext cx="7928752" cy="91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91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-FIRST Built Better Togeth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ird&#10;&#10;Description automatically generated">
            <a:extLst>
              <a:ext uri="{FF2B5EF4-FFF2-40B4-BE49-F238E27FC236}">
                <a16:creationId xmlns:a16="http://schemas.microsoft.com/office/drawing/2014/main" id="{DFFEBD19-C7F9-364D-AC14-202929C8DA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44000" cy="689964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B40931E-F848-744F-AAEC-C6A784CC2C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7624" y="2505047"/>
            <a:ext cx="7928753" cy="971671"/>
          </a:xfrm>
        </p:spPr>
        <p:txBody>
          <a:bodyPr anchor="b">
            <a:normAutofit/>
          </a:bodyPr>
          <a:lstStyle>
            <a:lvl1pPr algn="ctr">
              <a:defRPr sz="5500" b="1" spc="3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1C95D6-CF94-094E-BD9B-E69883FD91E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7624" y="3568793"/>
            <a:ext cx="7928753" cy="541338"/>
          </a:xfrm>
        </p:spPr>
        <p:txBody>
          <a:bodyPr>
            <a:normAutofit/>
          </a:bodyPr>
          <a:lstStyle>
            <a:lvl1pPr marL="0" indent="0" algn="ctr">
              <a:buNone/>
              <a:defRPr sz="3000" spc="3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 TITLE GOES HERE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EA6D01-5E9C-DE46-94F8-EDAC89A95CE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624" y="5533408"/>
            <a:ext cx="7928752" cy="94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802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-FIRS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CF133794-7BC6-324D-8B72-27AAB5DB14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011" y="6360269"/>
            <a:ext cx="1304089" cy="393809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04CE824-15F4-F944-A272-8CB72996C9FE}"/>
              </a:ext>
            </a:extLst>
          </p:cNvPr>
          <p:cNvCxnSpPr>
            <a:cxnSpLocks/>
          </p:cNvCxnSpPr>
          <p:nvPr userDrawn="1"/>
        </p:nvCxnSpPr>
        <p:spPr>
          <a:xfrm>
            <a:off x="180799" y="6233945"/>
            <a:ext cx="8782402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74D5A213-B54C-7348-B25E-7F6F8FFC4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357055" cy="209912"/>
          </a:xfrm>
        </p:spPr>
        <p:txBody>
          <a:bodyPr/>
          <a:lstStyle>
            <a:lvl1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C53052E6-E16C-A04B-8192-1DB31D569F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8015FCC8-578F-F448-956B-12F9CC61C3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0" y="1909763"/>
            <a:ext cx="7886700" cy="410686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50870A3B-A479-304E-9979-5AE06B0E3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42BA1346-FCA4-6645-AD56-6D0F731B592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198880"/>
            <a:ext cx="7886700" cy="5080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23371144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-FIRST + Programs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819DE0D-8BCD-E84C-964A-F2259FACAE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0" y="1909763"/>
            <a:ext cx="7886700" cy="410686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357055" cy="209912"/>
          </a:xfrm>
        </p:spPr>
        <p:txBody>
          <a:bodyPr/>
          <a:lstStyle>
            <a:lvl1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C53052E6-E16C-A04B-8192-1DB31D569F0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CF133794-7BC6-324D-8B72-27AAB5DB14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011" y="6360269"/>
            <a:ext cx="1304089" cy="393809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04CE824-15F4-F944-A272-8CB72996C9FE}"/>
              </a:ext>
            </a:extLst>
          </p:cNvPr>
          <p:cNvCxnSpPr>
            <a:cxnSpLocks/>
          </p:cNvCxnSpPr>
          <p:nvPr userDrawn="1"/>
        </p:nvCxnSpPr>
        <p:spPr>
          <a:xfrm>
            <a:off x="180799" y="6233945"/>
            <a:ext cx="5224321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icture containing clock, meter&#10;&#10;Description automatically generated">
            <a:extLst>
              <a:ext uri="{FF2B5EF4-FFF2-40B4-BE49-F238E27FC236}">
                <a16:creationId xmlns:a16="http://schemas.microsoft.com/office/drawing/2014/main" id="{6DC5C20F-4E7E-1F44-A7B5-FB033F4C19A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6321" y="6193049"/>
            <a:ext cx="3172246" cy="550869"/>
          </a:xfrm>
          <a:prstGeom prst="rect">
            <a:avLst/>
          </a:prstGeom>
        </p:spPr>
      </p:pic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6555E7D4-A808-DE4B-A41C-026E2451E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16FE883-6A33-C746-B87C-BF6A87DCA3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198880"/>
            <a:ext cx="7886700" cy="5080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38772864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48" userDrawn="1">
          <p15:clr>
            <a:srgbClr val="FBAE40"/>
          </p15:clr>
        </p15:guide>
        <p15:guide id="2" pos="56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-FIRST Spli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CF133794-7BC6-324D-8B72-27AAB5DB14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011" y="6360269"/>
            <a:ext cx="1304089" cy="393809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04CE824-15F4-F944-A272-8CB72996C9FE}"/>
              </a:ext>
            </a:extLst>
          </p:cNvPr>
          <p:cNvCxnSpPr>
            <a:cxnSpLocks/>
          </p:cNvCxnSpPr>
          <p:nvPr userDrawn="1"/>
        </p:nvCxnSpPr>
        <p:spPr>
          <a:xfrm>
            <a:off x="180799" y="6233945"/>
            <a:ext cx="4619801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group of people standing in front of a crowd&#10;&#10;Description automatically generated">
            <a:extLst>
              <a:ext uri="{FF2B5EF4-FFF2-40B4-BE49-F238E27FC236}">
                <a16:creationId xmlns:a16="http://schemas.microsoft.com/office/drawing/2014/main" id="{374EEA14-F8F4-E24C-ADCD-5E2EDCBDE1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11387" y="0"/>
            <a:ext cx="4132613" cy="6858000"/>
          </a:xfrm>
          <a:prstGeom prst="rect">
            <a:avLst/>
          </a:prstGeom>
        </p:spPr>
      </p:pic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8F3E1952-98E0-404A-8CC9-042549C3F4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9575" y="1909763"/>
            <a:ext cx="4171950" cy="410686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8241B465-8B17-724B-9E1C-5A2FADE1E1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575" y="365127"/>
            <a:ext cx="417195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8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1C59280F-898E-3A46-A483-9189A6391E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9575" y="1198880"/>
            <a:ext cx="4171950" cy="5080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42620119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24" userDrawn="1">
          <p15:clr>
            <a:srgbClr val="FBAE40"/>
          </p15:clr>
        </p15:guide>
        <p15:guide id="3" pos="120" userDrawn="1">
          <p15:clr>
            <a:srgbClr val="FBAE40"/>
          </p15:clr>
        </p15:guide>
        <p15:guide id="4" pos="3144" userDrawn="1">
          <p15:clr>
            <a:srgbClr val="FBAE40"/>
          </p15:clr>
        </p15:guide>
        <p15:guide id="5" pos="302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50719"/>
            <a:ext cx="7886700" cy="42262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EB161-7E7A-5042-BCF6-95F27F8C571E}" type="datetime1">
              <a:rPr lang="en-US" smtClean="0"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3052E6-E16C-A04B-8192-1DB31D569F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88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3" r:id="rId3"/>
    <p:sldLayoutId id="2147483674" r:id="rId4"/>
    <p:sldLayoutId id="2147483675" r:id="rId5"/>
    <p:sldLayoutId id="2147483677" r:id="rId6"/>
    <p:sldLayoutId id="2147483664" r:id="rId7"/>
    <p:sldLayoutId id="2147483678" r:id="rId8"/>
    <p:sldLayoutId id="2147483680" r:id="rId9"/>
    <p:sldLayoutId id="2147483681" r:id="rId10"/>
    <p:sldLayoutId id="2147483679" r:id="rId11"/>
    <p:sldLayoutId id="2147483682" r:id="rId12"/>
    <p:sldLayoutId id="2147483683" r:id="rId13"/>
    <p:sldLayoutId id="2147483684" r:id="rId14"/>
    <p:sldLayoutId id="2147483695" r:id="rId15"/>
    <p:sldLayoutId id="2147483685" r:id="rId16"/>
    <p:sldLayoutId id="2147483686" r:id="rId17"/>
    <p:sldLayoutId id="2147483687" r:id="rId18"/>
    <p:sldLayoutId id="2147483688" r:id="rId19"/>
    <p:sldLayoutId id="2147483689" r:id="rId20"/>
    <p:sldLayoutId id="2147483691" r:id="rId21"/>
    <p:sldLayoutId id="2147483690" r:id="rId22"/>
    <p:sldLayoutId id="2147483692" r:id="rId23"/>
    <p:sldLayoutId id="2147483694" r:id="rId24"/>
    <p:sldLayoutId id="2147483693" r:id="rId25"/>
    <p:sldLayoutId id="2147483696" r:id="rId2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2">
              <a:lumMod val="2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85000"/>
              <a:lumOff val="1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3.jpg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2C40124-7A20-4FB3-98C5-36C619DE8050}"/>
              </a:ext>
            </a:extLst>
          </p:cNvPr>
          <p:cNvSpPr/>
          <p:nvPr/>
        </p:nvSpPr>
        <p:spPr>
          <a:xfrm>
            <a:off x="-1" y="-10425"/>
            <a:ext cx="9144001" cy="6858001"/>
          </a:xfrm>
          <a:prstGeom prst="rect">
            <a:avLst/>
          </a:prstGeom>
          <a:solidFill>
            <a:srgbClr val="662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B760C1-7E25-45A7-B891-53C58D074EA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07540" y="909728"/>
            <a:ext cx="4631249" cy="17907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000" dirty="0">
                <a:solidFill>
                  <a:schemeClr val="bg1"/>
                </a:solidFill>
                <a:latin typeface="Roboto Medium" pitchFamily="2" charset="0"/>
                <a:ea typeface="Roboto Medium" pitchFamily="2" charset="0"/>
              </a:rPr>
              <a:t>Improve Energy Story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B6ADE897-E12C-4A20-B842-CD64CC495BD3}"/>
              </a:ext>
            </a:extLst>
          </p:cNvPr>
          <p:cNvSpPr txBox="1">
            <a:spLocks/>
          </p:cNvSpPr>
          <p:nvPr/>
        </p:nvSpPr>
        <p:spPr>
          <a:xfrm>
            <a:off x="407542" y="401413"/>
            <a:ext cx="2601947" cy="5631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2">
                    <a:lumMod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 sz="1800" spc="300" dirty="0">
                <a:solidFill>
                  <a:prstClr val="white"/>
                </a:solidFill>
                <a:latin typeface="Roboto" pitchFamily="2" charset="0"/>
                <a:ea typeface="Roboto" pitchFamily="2" charset="0"/>
              </a:rPr>
              <a:t>SESSION 9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44A52B-1E9F-874B-995F-737B8FDAA7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1717593" y="3552743"/>
            <a:ext cx="4465484" cy="3309147"/>
          </a:xfrm>
          <a:prstGeom prst="rect">
            <a:avLst/>
          </a:prstGeom>
        </p:spPr>
      </p:pic>
      <p:sp>
        <p:nvSpPr>
          <p:cNvPr id="9" name="Triangle 8">
            <a:extLst>
              <a:ext uri="{FF2B5EF4-FFF2-40B4-BE49-F238E27FC236}">
                <a16:creationId xmlns:a16="http://schemas.microsoft.com/office/drawing/2014/main" id="{333C1C69-B690-7449-B8B0-DEA03BE5BB6F}"/>
              </a:ext>
            </a:extLst>
          </p:cNvPr>
          <p:cNvSpPr/>
          <p:nvPr/>
        </p:nvSpPr>
        <p:spPr>
          <a:xfrm>
            <a:off x="8407280" y="2468384"/>
            <a:ext cx="1477074" cy="1083156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Triangle 21">
            <a:extLst>
              <a:ext uri="{FF2B5EF4-FFF2-40B4-BE49-F238E27FC236}">
                <a16:creationId xmlns:a16="http://schemas.microsoft.com/office/drawing/2014/main" id="{81BC9F91-93BD-DB49-960B-BD122234EA90}"/>
              </a:ext>
            </a:extLst>
          </p:cNvPr>
          <p:cNvSpPr/>
          <p:nvPr/>
        </p:nvSpPr>
        <p:spPr>
          <a:xfrm>
            <a:off x="4864718" y="2168754"/>
            <a:ext cx="882095" cy="64685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Triangle 22">
            <a:extLst>
              <a:ext uri="{FF2B5EF4-FFF2-40B4-BE49-F238E27FC236}">
                <a16:creationId xmlns:a16="http://schemas.microsoft.com/office/drawing/2014/main" id="{660B4C8E-BAE8-464B-BBB8-F8192D031B4C}"/>
              </a:ext>
            </a:extLst>
          </p:cNvPr>
          <p:cNvSpPr/>
          <p:nvPr/>
        </p:nvSpPr>
        <p:spPr>
          <a:xfrm rot="10800000">
            <a:off x="4861221" y="2815605"/>
            <a:ext cx="882095" cy="64685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Triangle 24">
            <a:extLst>
              <a:ext uri="{FF2B5EF4-FFF2-40B4-BE49-F238E27FC236}">
                <a16:creationId xmlns:a16="http://schemas.microsoft.com/office/drawing/2014/main" id="{1F865867-B648-DD4C-99DC-EFF2CCFBC362}"/>
              </a:ext>
            </a:extLst>
          </p:cNvPr>
          <p:cNvSpPr/>
          <p:nvPr/>
        </p:nvSpPr>
        <p:spPr>
          <a:xfrm rot="10800000">
            <a:off x="5202787" y="-1"/>
            <a:ext cx="4839484" cy="354885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Triangle 26">
            <a:extLst>
              <a:ext uri="{FF2B5EF4-FFF2-40B4-BE49-F238E27FC236}">
                <a16:creationId xmlns:a16="http://schemas.microsoft.com/office/drawing/2014/main" id="{3C7D7AE7-5927-E349-8635-91597DF21F1B}"/>
              </a:ext>
            </a:extLst>
          </p:cNvPr>
          <p:cNvSpPr/>
          <p:nvPr/>
        </p:nvSpPr>
        <p:spPr>
          <a:xfrm>
            <a:off x="3273763" y="-5051"/>
            <a:ext cx="560557" cy="41106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Triangle 20">
            <a:extLst>
              <a:ext uri="{FF2B5EF4-FFF2-40B4-BE49-F238E27FC236}">
                <a16:creationId xmlns:a16="http://schemas.microsoft.com/office/drawing/2014/main" id="{F19A3321-F45C-B64E-8FCD-5505FA8D310B}"/>
              </a:ext>
            </a:extLst>
          </p:cNvPr>
          <p:cNvSpPr/>
          <p:nvPr/>
        </p:nvSpPr>
        <p:spPr>
          <a:xfrm rot="10800000">
            <a:off x="6765322" y="3551542"/>
            <a:ext cx="846613" cy="62083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" name="Triangle 29">
            <a:extLst>
              <a:ext uri="{FF2B5EF4-FFF2-40B4-BE49-F238E27FC236}">
                <a16:creationId xmlns:a16="http://schemas.microsoft.com/office/drawing/2014/main" id="{B5EAB46B-B62F-0B4A-9B22-DC010CCED81E}"/>
              </a:ext>
            </a:extLst>
          </p:cNvPr>
          <p:cNvSpPr/>
          <p:nvPr/>
        </p:nvSpPr>
        <p:spPr>
          <a:xfrm>
            <a:off x="5891037" y="6037122"/>
            <a:ext cx="560557" cy="41106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" name="Triangle 30">
            <a:extLst>
              <a:ext uri="{FF2B5EF4-FFF2-40B4-BE49-F238E27FC236}">
                <a16:creationId xmlns:a16="http://schemas.microsoft.com/office/drawing/2014/main" id="{0344DA23-0EA7-0342-A150-4BABE6EB94D5}"/>
              </a:ext>
            </a:extLst>
          </p:cNvPr>
          <p:cNvSpPr/>
          <p:nvPr/>
        </p:nvSpPr>
        <p:spPr>
          <a:xfrm rot="10800000">
            <a:off x="8407282" y="4222481"/>
            <a:ext cx="560557" cy="41106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6BF5EDF1-842B-401E-B436-E9068DAAE68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3827" y="197697"/>
            <a:ext cx="1719786" cy="1088136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0B2E659-46E5-45F4-B65D-923983F7710E}"/>
              </a:ext>
            </a:extLst>
          </p:cNvPr>
          <p:cNvSpPr/>
          <p:nvPr/>
        </p:nvSpPr>
        <p:spPr>
          <a:xfrm>
            <a:off x="281689" y="3068997"/>
            <a:ext cx="3734152" cy="330298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662D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D68B651-9FCB-4E65-BE5D-3512D8C5DEBA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8192" y="3073367"/>
            <a:ext cx="3714254" cy="3288782"/>
          </a:xfrm>
          <a:prstGeom prst="round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7AB9FF1-7D7B-6144-BDAE-C4014A3E3E42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6959" y="1329806"/>
            <a:ext cx="1638221" cy="111742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61BEC39-3676-1B45-9046-30EA2CE404C1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6690" y="5566822"/>
            <a:ext cx="2891149" cy="87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334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DE1808D-4A41-4429-BDD9-039046921A33}"/>
              </a:ext>
            </a:extLst>
          </p:cNvPr>
          <p:cNvSpPr/>
          <p:nvPr/>
        </p:nvSpPr>
        <p:spPr>
          <a:xfrm>
            <a:off x="263047" y="365127"/>
            <a:ext cx="8426470" cy="762634"/>
          </a:xfrm>
          <a:prstGeom prst="roundRect">
            <a:avLst/>
          </a:prstGeom>
          <a:solidFill>
            <a:srgbClr val="662D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0D22A7-7A87-45E8-867D-9C74C5B4AFE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4236" y="1561356"/>
            <a:ext cx="8175527" cy="228248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FF781D"/>
                </a:solidFill>
              </a:rPr>
              <a:t>How do we improve the energy story of our community?</a:t>
            </a:r>
            <a:endParaRPr lang="en-US" sz="3600" dirty="0">
              <a:solidFill>
                <a:srgbClr val="FF781D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Big Question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5915FEB-2E48-4693-8D54-FFDDDFC668B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31267" y="2986447"/>
            <a:ext cx="4747446" cy="2671404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EC3195C-F083-450A-A4B1-248C91110581}"/>
              </a:ext>
            </a:extLst>
          </p:cNvPr>
          <p:cNvSpPr/>
          <p:nvPr/>
        </p:nvSpPr>
        <p:spPr>
          <a:xfrm>
            <a:off x="7086600" y="4122019"/>
            <a:ext cx="1781444" cy="1946010"/>
          </a:xfrm>
          <a:prstGeom prst="roundRect">
            <a:avLst/>
          </a:prstGeom>
          <a:noFill/>
          <a:ln>
            <a:solidFill>
              <a:srgbClr val="662D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200" b="1" i="0" u="none" strike="noStrike" baseline="0" dirty="0">
                <a:solidFill>
                  <a:srgbClr val="662D91"/>
                </a:solidFill>
                <a:latin typeface="Helvetica Neue" panose="02000503000000020004"/>
              </a:rPr>
              <a:t>Outcomes</a:t>
            </a:r>
          </a:p>
          <a:p>
            <a:r>
              <a:rPr lang="en-US" sz="1200" dirty="0">
                <a:solidFill>
                  <a:schemeClr val="tx1"/>
                </a:solidFill>
                <a:latin typeface="Helvetica Neue" panose="02000503000000020004"/>
              </a:rPr>
              <a:t>Teams will reflect on</a:t>
            </a:r>
          </a:p>
          <a:p>
            <a:r>
              <a:rPr lang="en-US" sz="1200" dirty="0">
                <a:solidFill>
                  <a:schemeClr val="tx1"/>
                </a:solidFill>
                <a:latin typeface="Helvetica Neue" panose="02000503000000020004"/>
              </a:rPr>
              <a:t>their experiences</a:t>
            </a:r>
          </a:p>
          <a:p>
            <a:r>
              <a:rPr lang="en-US" sz="1200" dirty="0">
                <a:solidFill>
                  <a:schemeClr val="tx1"/>
                </a:solidFill>
                <a:latin typeface="Helvetica Neue" panose="02000503000000020004"/>
              </a:rPr>
              <a:t>throughout the</a:t>
            </a:r>
          </a:p>
          <a:p>
            <a:r>
              <a:rPr lang="en-US" sz="1200" dirty="0">
                <a:solidFill>
                  <a:schemeClr val="tx1"/>
                </a:solidFill>
                <a:latin typeface="Helvetica Neue" panose="02000503000000020004"/>
              </a:rPr>
              <a:t>sessions.</a:t>
            </a:r>
          </a:p>
          <a:p>
            <a:endParaRPr lang="en-US" sz="1200" dirty="0">
              <a:solidFill>
                <a:schemeClr val="tx1"/>
              </a:solidFill>
              <a:latin typeface="Helvetica Neue" panose="02000503000000020004"/>
            </a:endParaRPr>
          </a:p>
          <a:p>
            <a:r>
              <a:rPr lang="en-US" sz="1200" dirty="0">
                <a:solidFill>
                  <a:schemeClr val="tx1"/>
                </a:solidFill>
                <a:latin typeface="Helvetica Neue" panose="02000503000000020004"/>
              </a:rPr>
              <a:t>Teams will build their</a:t>
            </a:r>
          </a:p>
          <a:p>
            <a:r>
              <a:rPr lang="en-US" sz="1200" dirty="0">
                <a:solidFill>
                  <a:schemeClr val="tx1"/>
                </a:solidFill>
                <a:latin typeface="Helvetica Neue" panose="02000503000000020004"/>
              </a:rPr>
              <a:t>improved solution</a:t>
            </a:r>
          </a:p>
          <a:p>
            <a:r>
              <a:rPr lang="en-US" sz="1200" dirty="0">
                <a:solidFill>
                  <a:schemeClr val="tx1"/>
                </a:solidFill>
                <a:latin typeface="Helvetica Neue" panose="02000503000000020004"/>
              </a:rPr>
              <a:t>to their community’s</a:t>
            </a:r>
          </a:p>
          <a:p>
            <a:r>
              <a:rPr lang="en-US" sz="1200" dirty="0">
                <a:solidFill>
                  <a:schemeClr val="tx1"/>
                </a:solidFill>
                <a:latin typeface="Helvetica Neue" panose="02000503000000020004"/>
              </a:rPr>
              <a:t>energy story.</a:t>
            </a:r>
            <a:endParaRPr lang="en-US" sz="1200" i="0" u="none" strike="noStrike" baseline="0" dirty="0">
              <a:solidFill>
                <a:schemeClr val="tx1"/>
              </a:solidFill>
              <a:latin typeface="Helvetica Neue" panose="0200050300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1717468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662D91"/>
                </a:solidFill>
              </a:rPr>
              <a:t>Six Bricks - Warm-Up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75337E3-3DBD-4646-B16B-D4582B80213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45918" y="2513254"/>
            <a:ext cx="8052164" cy="183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011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662D91"/>
                </a:solidFill>
              </a:rPr>
              <a:t>Task 1 - Explore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A350F643-90FB-44E6-9B9D-3FC48D3E6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1785937" y="1644667"/>
            <a:ext cx="5572125" cy="3568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2573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C53052E6-E16C-A04B-8192-1DB31D569F09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79E1ECC3-F162-4E13-A48B-FE68FA7D1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solidFill>
                  <a:srgbClr val="662D91"/>
                </a:solidFill>
              </a:rPr>
              <a:t>Optional Video</a:t>
            </a:r>
            <a:endParaRPr lang="en-US" b="0" dirty="0">
              <a:solidFill>
                <a:srgbClr val="662D9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2A88E5E-9185-49D9-8DAE-7BA57AE19988}"/>
              </a:ext>
            </a:extLst>
          </p:cNvPr>
          <p:cNvSpPr/>
          <p:nvPr/>
        </p:nvSpPr>
        <p:spPr>
          <a:xfrm>
            <a:off x="1018901" y="1016758"/>
            <a:ext cx="7106194" cy="474181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4F3223-24A0-4E00-98AD-F21AB71B5799}"/>
              </a:ext>
            </a:extLst>
          </p:cNvPr>
          <p:cNvSpPr txBox="1"/>
          <p:nvPr/>
        </p:nvSpPr>
        <p:spPr>
          <a:xfrm>
            <a:off x="1175655" y="5112247"/>
            <a:ext cx="6792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You may wish to embed a relevant, age-appropriate video for your students here.  See the Notes for an example.</a:t>
            </a:r>
          </a:p>
        </p:txBody>
      </p:sp>
      <p:pic>
        <p:nvPicPr>
          <p:cNvPr id="8" name="Picture 7" descr="A picture containing text, toy, doll&#10;&#10;Description automatically generated">
            <a:extLst>
              <a:ext uri="{FF2B5EF4-FFF2-40B4-BE49-F238E27FC236}">
                <a16:creationId xmlns:a16="http://schemas.microsoft.com/office/drawing/2014/main" id="{E45713D8-100C-48E7-858B-BBE14C46BEC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8969" y="1200185"/>
            <a:ext cx="3866063" cy="386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420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662D91"/>
                </a:solidFill>
              </a:rPr>
              <a:t>Task 2 - Create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D193D5-911C-4DF9-BB10-28A5ACD7C69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1" y="1280160"/>
            <a:ext cx="4267200" cy="4637755"/>
          </a:xfrm>
        </p:spPr>
        <p:txBody>
          <a:bodyPr>
            <a:normAutofit/>
          </a:bodyPr>
          <a:lstStyle/>
          <a:p>
            <a:r>
              <a:rPr lang="en-US" dirty="0"/>
              <a:t>Work as a team to build the new and improved energy story.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F989A9-2C18-495B-8474-38F6B24F05AC}"/>
              </a:ext>
            </a:extLst>
          </p:cNvPr>
          <p:cNvSpPr txBox="1"/>
          <p:nvPr/>
        </p:nvSpPr>
        <p:spPr>
          <a:xfrm>
            <a:off x="6456823" y="3530851"/>
            <a:ext cx="2343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662D91"/>
                </a:solidFill>
                <a:latin typeface="Helvetica Neue" panose="02000503000000020004"/>
              </a:rPr>
              <a:t>You Need..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C2D704C-5D63-4F5F-BB9A-D8D50D17202C}"/>
              </a:ext>
            </a:extLst>
          </p:cNvPr>
          <p:cNvSpPr/>
          <p:nvPr/>
        </p:nvSpPr>
        <p:spPr>
          <a:xfrm>
            <a:off x="6724073" y="3457254"/>
            <a:ext cx="1791277" cy="2286000"/>
          </a:xfrm>
          <a:prstGeom prst="rect">
            <a:avLst/>
          </a:prstGeom>
          <a:noFill/>
          <a:ln w="38100">
            <a:solidFill>
              <a:srgbClr val="FF78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5938EC8F-35B8-4E2C-B160-5935601CE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5763" y="4657645"/>
            <a:ext cx="1011529" cy="101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A picture containing clipart&#10;&#10;Description automatically generated">
            <a:extLst>
              <a:ext uri="{FF2B5EF4-FFF2-40B4-BE49-F238E27FC236}">
                <a16:creationId xmlns:a16="http://schemas.microsoft.com/office/drawing/2014/main" id="{EBE33672-2B13-6C4A-88D1-37F4201E48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1351" y="632193"/>
            <a:ext cx="2878166" cy="2073857"/>
          </a:xfrm>
          <a:prstGeom prst="rect">
            <a:avLst/>
          </a:prstGeom>
        </p:spPr>
      </p:pic>
      <p:pic>
        <p:nvPicPr>
          <p:cNvPr id="17" name="Picture 16" descr="Graphical user interface&#10;&#10;Description automatically generated">
            <a:extLst>
              <a:ext uri="{FF2B5EF4-FFF2-40B4-BE49-F238E27FC236}">
                <a16:creationId xmlns:a16="http://schemas.microsoft.com/office/drawing/2014/main" id="{12983E70-2AEE-D14D-B1E8-F80C3E27AE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9151" y="3798215"/>
            <a:ext cx="1538950" cy="853172"/>
          </a:xfrm>
          <a:prstGeom prst="rect">
            <a:avLst/>
          </a:prstGeom>
        </p:spPr>
      </p:pic>
      <p:pic>
        <p:nvPicPr>
          <p:cNvPr id="20" name="Picture 19" descr="A close-up of a toy&#10;&#10;Description automatically generated with low confidence">
            <a:extLst>
              <a:ext uri="{FF2B5EF4-FFF2-40B4-BE49-F238E27FC236}">
                <a16:creationId xmlns:a16="http://schemas.microsoft.com/office/drawing/2014/main" id="{21D6B615-4E61-2643-A1D0-52AF3E1965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62596" y="4651594"/>
            <a:ext cx="1132061" cy="10558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B63C919-6040-1045-8CB8-87CF823F07F3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6326" y="2876410"/>
            <a:ext cx="4796785" cy="289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185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662D91"/>
                </a:solidFill>
              </a:rPr>
              <a:t>Task 3 - Share</a:t>
            </a:r>
          </a:p>
        </p:txBody>
      </p:sp>
      <p:pic>
        <p:nvPicPr>
          <p:cNvPr id="3" name="Picture 5" descr="Icon&#10;&#10;Description automatically generated">
            <a:extLst>
              <a:ext uri="{FF2B5EF4-FFF2-40B4-BE49-F238E27FC236}">
                <a16:creationId xmlns:a16="http://schemas.microsoft.com/office/drawing/2014/main" id="{6FB65EC0-FFB2-462B-81D2-46C2860801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818" y="1607395"/>
            <a:ext cx="3688299" cy="364321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2CE34C4-19CC-41AE-B1E7-A40542185FE7}"/>
              </a:ext>
            </a:extLst>
          </p:cNvPr>
          <p:cNvSpPr txBox="1"/>
          <p:nvPr/>
        </p:nvSpPr>
        <p:spPr>
          <a:xfrm>
            <a:off x="4572000" y="1392906"/>
            <a:ext cx="43401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Share what you built.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How did you combine your ideas to create your final solution?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How did you work together?</a:t>
            </a:r>
          </a:p>
        </p:txBody>
      </p:sp>
    </p:spTree>
    <p:extLst>
      <p:ext uri="{BB962C8B-B14F-4D97-AF65-F5344CB8AC3E}">
        <p14:creationId xmlns:p14="http://schemas.microsoft.com/office/powerpoint/2010/main" val="2751345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C53052E6-E16C-A04B-8192-1DB31D569F09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662D91"/>
                </a:solidFill>
              </a:rPr>
              <a:t>Clean Up</a:t>
            </a:r>
          </a:p>
        </p:txBody>
      </p:sp>
      <p:pic>
        <p:nvPicPr>
          <p:cNvPr id="6" name="Picture 5" descr="A picture containing tool, brush&#10;&#10;Description automatically generated">
            <a:extLst>
              <a:ext uri="{FF2B5EF4-FFF2-40B4-BE49-F238E27FC236}">
                <a16:creationId xmlns:a16="http://schemas.microsoft.com/office/drawing/2014/main" id="{C51A5250-98BD-4C55-8989-2C946734F93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2428" y="1172626"/>
            <a:ext cx="6739147" cy="451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67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32681A3-33C4-4715-B001-FEC0C9C44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FC8E9D24-9B54-42CB-A773-71B6FE3BE6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716" y="1509396"/>
            <a:ext cx="3612996" cy="2286000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D8A9093D-6915-1C45-80CC-AFEB7B2DF8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884" y="1395096"/>
            <a:ext cx="3454400" cy="2349500"/>
          </a:xfrm>
          <a:prstGeom prst="rect">
            <a:avLst/>
          </a:prstGeom>
        </p:spPr>
      </p:pic>
      <p:sp>
        <p:nvSpPr>
          <p:cNvPr id="7" name="TextBox 11">
            <a:extLst>
              <a:ext uri="{FF2B5EF4-FFF2-40B4-BE49-F238E27FC236}">
                <a16:creationId xmlns:a16="http://schemas.microsoft.com/office/drawing/2014/main" id="{D44F4F70-40CB-7C20-A345-6C5963251F0E}"/>
              </a:ext>
            </a:extLst>
          </p:cNvPr>
          <p:cNvSpPr txBox="1"/>
          <p:nvPr/>
        </p:nvSpPr>
        <p:spPr>
          <a:xfrm>
            <a:off x="320565" y="4552603"/>
            <a:ext cx="8502869" cy="138499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ea typeface="+mn-lt"/>
                <a:cs typeface="+mn-lt"/>
              </a:rPr>
              <a:t>LEGO, the LEGO logo, DUPLO and the DUPLO logo are trademarks of the/</a:t>
            </a:r>
            <a:r>
              <a:rPr lang="en-US" sz="1400" dirty="0" err="1">
                <a:ea typeface="+mn-lt"/>
                <a:cs typeface="+mn-lt"/>
              </a:rPr>
              <a:t>sont</a:t>
            </a:r>
            <a:r>
              <a:rPr lang="en-US" sz="1400" dirty="0">
                <a:ea typeface="+mn-lt"/>
                <a:cs typeface="+mn-lt"/>
              </a:rPr>
              <a:t> des marques de commerce du/ son </a:t>
            </a:r>
            <a:r>
              <a:rPr lang="en-US" sz="1400" dirty="0" err="1">
                <a:ea typeface="+mn-lt"/>
                <a:cs typeface="+mn-lt"/>
              </a:rPr>
              <a:t>marcas</a:t>
            </a:r>
            <a:r>
              <a:rPr lang="en-US" sz="1400" dirty="0">
                <a:ea typeface="+mn-lt"/>
                <a:cs typeface="+mn-lt"/>
              </a:rPr>
              <a:t> </a:t>
            </a:r>
            <a:r>
              <a:rPr lang="en-US" sz="1400" dirty="0" err="1">
                <a:ea typeface="+mn-lt"/>
                <a:cs typeface="+mn-lt"/>
              </a:rPr>
              <a:t>registradas</a:t>
            </a:r>
            <a:r>
              <a:rPr lang="en-US" sz="1400" dirty="0">
                <a:ea typeface="+mn-lt"/>
                <a:cs typeface="+mn-lt"/>
              </a:rPr>
              <a:t> de LEGO Group. ©2022 The LEGO Group. All rights reserved/ </a:t>
            </a:r>
            <a:r>
              <a:rPr lang="en-US" sz="1400" dirty="0" err="1">
                <a:ea typeface="+mn-lt"/>
                <a:cs typeface="+mn-lt"/>
              </a:rPr>
              <a:t>Tous</a:t>
            </a:r>
            <a:r>
              <a:rPr lang="en-US" sz="1400" dirty="0">
                <a:ea typeface="+mn-lt"/>
                <a:cs typeface="+mn-lt"/>
              </a:rPr>
              <a:t> droits </a:t>
            </a:r>
            <a:r>
              <a:rPr lang="en-US" sz="1400" dirty="0" err="1">
                <a:ea typeface="+mn-lt"/>
                <a:cs typeface="+mn-lt"/>
              </a:rPr>
              <a:t>réservés</a:t>
            </a:r>
            <a:r>
              <a:rPr lang="en-US" sz="1400" dirty="0">
                <a:ea typeface="+mn-lt"/>
                <a:cs typeface="+mn-lt"/>
              </a:rPr>
              <a:t>/ </a:t>
            </a:r>
            <a:r>
              <a:rPr lang="en-US" sz="1400" dirty="0" err="1">
                <a:ea typeface="+mn-lt"/>
                <a:cs typeface="+mn-lt"/>
              </a:rPr>
              <a:t>Todos</a:t>
            </a:r>
            <a:r>
              <a:rPr lang="en-US" sz="1400" dirty="0">
                <a:ea typeface="+mn-lt"/>
                <a:cs typeface="+mn-lt"/>
              </a:rPr>
              <a:t> </a:t>
            </a:r>
            <a:r>
              <a:rPr lang="en-US" sz="1400" dirty="0" err="1">
                <a:ea typeface="+mn-lt"/>
                <a:cs typeface="+mn-lt"/>
              </a:rPr>
              <a:t>los</a:t>
            </a:r>
            <a:r>
              <a:rPr lang="en-US" sz="1400" dirty="0">
                <a:ea typeface="+mn-lt"/>
                <a:cs typeface="+mn-lt"/>
              </a:rPr>
              <a:t> derechos </a:t>
            </a:r>
            <a:r>
              <a:rPr lang="en-US" sz="1400" dirty="0" err="1">
                <a:ea typeface="+mn-lt"/>
                <a:cs typeface="+mn-lt"/>
              </a:rPr>
              <a:t>reservados</a:t>
            </a:r>
            <a:r>
              <a:rPr lang="en-US" sz="1400" dirty="0">
                <a:ea typeface="+mn-lt"/>
                <a:cs typeface="+mn-lt"/>
              </a:rPr>
              <a:t>. FIRST®, the FIRST® logo, and FIRST ENERGIZE</a:t>
            </a:r>
            <a:r>
              <a:rPr lang="en-US" sz="1400" baseline="30000" dirty="0">
                <a:ea typeface="+mn-lt"/>
                <a:cs typeface="+mn-lt"/>
              </a:rPr>
              <a:t>SM</a:t>
            </a:r>
            <a:r>
              <a:rPr lang="en-US" sz="1400" dirty="0">
                <a:ea typeface="+mn-lt"/>
                <a:cs typeface="+mn-lt"/>
              </a:rPr>
              <a:t> are trademarks of For Inspiration and Recognition of Science and Technology (FIRST). LEGO® is a registered trademark of the LEGO Group. FIRST® LEGO® League and SUPERPOWERED</a:t>
            </a:r>
            <a:r>
              <a:rPr lang="en-US" sz="1400" baseline="30000" dirty="0">
                <a:ea typeface="+mn-lt"/>
                <a:cs typeface="+mn-lt"/>
              </a:rPr>
              <a:t>SM</a:t>
            </a:r>
            <a:r>
              <a:rPr lang="en-US" sz="1400" dirty="0">
                <a:ea typeface="+mn-lt"/>
                <a:cs typeface="+mn-lt"/>
              </a:rPr>
              <a:t> are jointly held trademarks of FIRST and the LEGO Group. ©2022 FIRST and the LEGO Group. All rights reserved. </a:t>
            </a:r>
            <a:endParaRPr lang="en-US" sz="1400" dirty="0">
              <a:effectLst/>
              <a:latin typeface="Helvetica Neue" panose="02000503000000020004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9610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A997C5561FD94D82BEA37A4242D399" ma:contentTypeVersion="17" ma:contentTypeDescription="Create a new document." ma:contentTypeScope="" ma:versionID="6ddc0be8eeab505eaafe357cdcec153a">
  <xsd:schema xmlns:xsd="http://www.w3.org/2001/XMLSchema" xmlns:xs="http://www.w3.org/2001/XMLSchema" xmlns:p="http://schemas.microsoft.com/office/2006/metadata/properties" xmlns:ns2="7c8aad47-528b-43f4-b615-4953615f0d4f" xmlns:ns3="c7bc20cd-f3b5-4cb9-9099-b7d1e4c3c983" xmlns:ns4="0bfdc619-4bd5-4a26-8e37-4be4446dc23a" targetNamespace="http://schemas.microsoft.com/office/2006/metadata/properties" ma:root="true" ma:fieldsID="d9db02e48974a0d7b6c19b36e012dbe7" ns2:_="" ns3:_="" ns4:_="">
    <xsd:import namespace="7c8aad47-528b-43f4-b615-4953615f0d4f"/>
    <xsd:import namespace="c7bc20cd-f3b5-4cb9-9099-b7d1e4c3c983"/>
    <xsd:import namespace="0bfdc619-4bd5-4a26-8e37-4be4446dc23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8aad47-528b-43f4-b615-4953615f0d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f13cef49-2953-4246-9b7f-e3d70b1cf0e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bc20cd-f3b5-4cb9-9099-b7d1e4c3c98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fdc619-4bd5-4a26-8e37-4be4446dc23a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c948275e-acb8-4f67-9f4b-0f18b628c537}" ma:internalName="TaxCatchAll" ma:showField="CatchAllData" ma:web="c7bc20cd-f3b5-4cb9-9099-b7d1e4c3c9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bfdc619-4bd5-4a26-8e37-4be4446dc23a" xsi:nil="true"/>
    <MediaLengthInSeconds xmlns="7c8aad47-528b-43f4-b615-4953615f0d4f" xsi:nil="true"/>
    <SharedWithUsers xmlns="c7bc20cd-f3b5-4cb9-9099-b7d1e4c3c983">
      <UserInfo>
        <DisplayName/>
        <AccountId xsi:nil="true"/>
        <AccountType/>
      </UserInfo>
    </SharedWithUsers>
    <lcf76f155ced4ddcb4097134ff3c332f xmlns="7c8aad47-528b-43f4-b615-4953615f0d4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151A670-0DF8-40A2-9C30-9AF459D7E23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08AEADC-AF65-4C2D-8627-36A1E4B0D6CC}"/>
</file>

<file path=customXml/itemProps3.xml><?xml version="1.0" encoding="utf-8"?>
<ds:datastoreItem xmlns:ds="http://schemas.openxmlformats.org/officeDocument/2006/customXml" ds:itemID="{B8C3B65E-86F5-4F12-882B-E72674BBA31A}">
  <ds:schemaRefs>
    <ds:schemaRef ds:uri="http://schemas.microsoft.com/office/2006/metadata/properties"/>
    <ds:schemaRef ds:uri="http://schemas.microsoft.com/office/infopath/2007/PartnerControls"/>
    <ds:schemaRef ds:uri="98a1be8e-ceb0-4d64-90f3-74f22257285b"/>
    <ds:schemaRef ds:uri="65f3190a-2497-4c6e-9c08-e63c17ba8fcf"/>
    <ds:schemaRef ds:uri="0bfdc619-4bd5-4a26-8e37-4be4446dc23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5627</TotalTime>
  <Words>725</Words>
  <Application>Microsoft Office PowerPoint</Application>
  <PresentationFormat>On-screen Show (4:3)</PresentationFormat>
  <Paragraphs>82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Helvetica Neue</vt:lpstr>
      <vt:lpstr>Roboto</vt:lpstr>
      <vt:lpstr>Roboto Medium</vt:lpstr>
      <vt:lpstr>Office Theme</vt:lpstr>
      <vt:lpstr>PowerPoint Presentation</vt:lpstr>
      <vt:lpstr>Big Question</vt:lpstr>
      <vt:lpstr>Six Bricks - Warm-Up</vt:lpstr>
      <vt:lpstr>Task 1 - Explore</vt:lpstr>
      <vt:lpstr>Optional Video</vt:lpstr>
      <vt:lpstr>Task 2 - Create</vt:lpstr>
      <vt:lpstr>Task 3 - Share</vt:lpstr>
      <vt:lpstr>Clean Up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Tammy Pankey</cp:lastModifiedBy>
  <cp:revision>6</cp:revision>
  <dcterms:created xsi:type="dcterms:W3CDTF">2020-04-21T20:33:01Z</dcterms:created>
  <dcterms:modified xsi:type="dcterms:W3CDTF">2022-07-29T14:40:16Z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0x01010008A997C5561FD94D82BEA37A4242D399</vt:lpwstr>
  </property>
  <property fmtid="{D5CDD505-2E9C-101B-9397-08002B2CF9AE}" pid="3" name="xd_ProgID">
    <vt:lpwstr/>
  </property>
  <property fmtid="{D5CDD505-2E9C-101B-9397-08002B2CF9AE}" pid="4" name="ComplianceAssetId">
    <vt:lpwstr/>
  </property>
  <property fmtid="{D5CDD505-2E9C-101B-9397-08002B2CF9AE}" pid="5" name="TemplateUrl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xd_Signature">
    <vt:lpwstr/>
  </property>
  <property fmtid="{D5CDD505-2E9C-101B-9397-08002B2CF9AE}" pid="9" name="MediaServiceImageTags">
    <vt:lpwstr/>
  </property>
</Properties>
</file>