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259" r:id="rId5"/>
    <p:sldId id="260" r:id="rId6"/>
    <p:sldId id="321" r:id="rId7"/>
    <p:sldId id="288" r:id="rId8"/>
    <p:sldId id="285" r:id="rId9"/>
    <p:sldId id="322" r:id="rId10"/>
    <p:sldId id="262" r:id="rId11"/>
    <p:sldId id="286" r:id="rId12"/>
    <p:sldId id="306" r:id="rId13"/>
    <p:sldId id="269" r:id="rId14"/>
    <p:sldId id="282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16580-88AA-48EB-9FA0-A4259E3A4905}" v="2" dt="2022-07-19T15:35:2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4851"/>
  </p:normalViewPr>
  <p:slideViewPr>
    <p:cSldViewPr snapToGrid="0">
      <p:cViewPr varScale="1">
        <p:scale>
          <a:sx n="108" d="100"/>
          <a:sy n="108" d="100"/>
        </p:scale>
        <p:origin x="2088" y="10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3CB16580-88AA-48EB-9FA0-A4259E3A4905}"/>
    <pc:docChg chg="custSel modSld">
      <pc:chgData name="Tammy Pankey" userId="89b84b47-0384-4d66-b56e-dc00ebdb68cf" providerId="ADAL" clId="{3CB16580-88AA-48EB-9FA0-A4259E3A4905}" dt="2022-07-19T14:19:50.081" v="2" actId="478"/>
      <pc:docMkLst>
        <pc:docMk/>
      </pc:docMkLst>
      <pc:sldChg chg="addSp delSp modSp mod">
        <pc:chgData name="Tammy Pankey" userId="89b84b47-0384-4d66-b56e-dc00ebdb68cf" providerId="ADAL" clId="{3CB16580-88AA-48EB-9FA0-A4259E3A4905}" dt="2022-07-19T14:19:50.081" v="2" actId="478"/>
        <pc:sldMkLst>
          <pc:docMk/>
          <pc:sldMk cId="173956753" sldId="312"/>
        </pc:sldMkLst>
        <pc:spChg chg="del">
          <ac:chgData name="Tammy Pankey" userId="89b84b47-0384-4d66-b56e-dc00ebdb68cf" providerId="ADAL" clId="{3CB16580-88AA-48EB-9FA0-A4259E3A4905}" dt="2022-07-19T14:19:46.788" v="0" actId="478"/>
          <ac:spMkLst>
            <pc:docMk/>
            <pc:sldMk cId="173956753" sldId="312"/>
            <ac:spMk id="3" creationId="{5010B4F6-AB8D-46B9-924D-60D5BC2D0443}"/>
          </ac:spMkLst>
        </pc:spChg>
        <pc:spChg chg="add del mod">
          <ac:chgData name="Tammy Pankey" userId="89b84b47-0384-4d66-b56e-dc00ebdb68cf" providerId="ADAL" clId="{3CB16580-88AA-48EB-9FA0-A4259E3A4905}" dt="2022-07-19T14:19:50.081" v="2" actId="478"/>
          <ac:spMkLst>
            <pc:docMk/>
            <pc:sldMk cId="173956753" sldId="312"/>
            <ac:spMk id="5" creationId="{EB1106BD-F672-773D-5220-61E2191D5BCC}"/>
          </ac:spMkLst>
        </pc:spChg>
        <pc:spChg chg="add mod">
          <ac:chgData name="Tammy Pankey" userId="89b84b47-0384-4d66-b56e-dc00ebdb68cf" providerId="ADAL" clId="{3CB16580-88AA-48EB-9FA0-A4259E3A4905}" dt="2022-07-19T14:19:47.244" v="1"/>
          <ac:spMkLst>
            <pc:docMk/>
            <pc:sldMk cId="173956753" sldId="312"/>
            <ac:spMk id="8" creationId="{8FBCA50D-A890-9955-6CBF-9808C70447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from NBC News Learn on what is innovation: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=EYU5VrO5wn4&amp;feature=</a:t>
            </a:r>
            <a:r>
              <a:rPr lang="en-US" dirty="0" err="1"/>
              <a:t>youtu.be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https://family.gonoodle.com/activities/clean-up.  Link on YouTube Kids:  https://www.youtubekids.com/watch?v=ZJFk87ZsHn0 .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Cleanup Pointers</a:t>
            </a:r>
          </a:p>
          <a:p>
            <a:pPr algn="l"/>
            <a:r>
              <a:rPr lang="en-US" sz="1800" dirty="0"/>
              <a:t>• The team model will remain assembled from this point forward until the event.</a:t>
            </a:r>
          </a:p>
          <a:p>
            <a:pPr algn="l"/>
            <a:r>
              <a:rPr lang="en-US" sz="1800" dirty="0"/>
              <a:t>• Check that any unused pieces from the LEGO coding set are returned 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need all three parts of their Explore model and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Each team member could build a part of the team model (source, storage, distribution, consumption) using a baseplate.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model can use extra LEGO</a:t>
            </a:r>
            <a:r>
              <a:rPr lang="en-US" sz="1200" b="0" i="0" u="none" strike="noStrike" baseline="30000" dirty="0">
                <a:solidFill>
                  <a:srgbClr val="000000"/>
                </a:solidFill>
                <a:latin typeface="ArialMT"/>
              </a:rPr>
              <a:t>®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 bricks, minifigures, base plates, and other LEGO elements. You may NOT use glue, paint, or art supplies.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model should be able to fit on a table and be easily transportable.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apply coding concepts throughout the sessions to create their programs.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should incorporate all parts of the Explore model as well as the explore mat.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9***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r>
              <a:rPr lang="en-US" sz="1800" b="1" i="0" u="none" strike="noStrike" baseline="0" dirty="0">
                <a:latin typeface="Arial-BoldMT"/>
              </a:rPr>
              <a:t>Teamwork and Fun Builds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(Session 8) and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(Session 9)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fun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8***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r>
              <a:rPr lang="en-US" sz="1800" b="1" i="0" u="none" strike="noStrike" baseline="0" dirty="0">
                <a:latin typeface="Arial-BoldMT"/>
              </a:rPr>
              <a:t>Teamwork and Fun Builds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(Session 8) and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(Session 9)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fun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about how you can make a better energy journey for your community.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your solutions.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list of required parts on the next page.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your team model design and label the required parts.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your team model together. Use the mat and build the different parts of your energy journey.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about how you can make a better energy journey for your community.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your solutions.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list of required parts on the next page.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your team model design and label the required parts.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your team model together. Use the mat and build the different parts of your energy journey.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about how you can make a better energy journey for your community.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your solutions.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list of required parts on the next page.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your team model design and label the required parts.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your team model together. Use the mat and build the different parts of your energy journey.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about how you can make a better energy journey for your community.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your solutions.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list of required parts on the next page.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your team model design and label the required parts.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your team model together. Use the mat and build the different parts of your energy journey.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2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Share what they did in the session.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dirty="0"/>
              <a:t>Explain the program and how it motorizes either the wind turbine or the carousel.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Review the list of required parts and identify them on the team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Demonstrate how the team model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8CCE88-462B-3041-8EC1-A38C25E56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6" t="30941" r="22892" b="-245"/>
          <a:stretch/>
        </p:blipFill>
        <p:spPr>
          <a:xfrm>
            <a:off x="3200400" y="0"/>
            <a:ext cx="5943600" cy="3657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63391" y="2199189"/>
            <a:ext cx="4880610" cy="2682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Build a Team Model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SESSIONS 8 &amp; 9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3AC4A-69E0-C943-9B18-78347663B2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89" y="5555164"/>
            <a:ext cx="1638221" cy="1117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58D74D-BF22-0648-A33B-F9B5C97180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71" y="5631984"/>
            <a:ext cx="3100472" cy="936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F52532-40E5-4053-A14E-3BDC338A17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1" y="2366515"/>
            <a:ext cx="3880386" cy="25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6184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396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9E708-F974-4E03-AA24-84C68C83AE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819" y="995364"/>
            <a:ext cx="4640132" cy="353467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BCA50D-A890-9955-6CBF-9808C7044777}"/>
              </a:ext>
            </a:extLst>
          </p:cNvPr>
          <p:cNvSpPr txBox="1">
            <a:spLocks/>
          </p:cNvSpPr>
          <p:nvPr/>
        </p:nvSpPr>
        <p:spPr>
          <a:xfrm>
            <a:off x="188259" y="5002306"/>
            <a:ext cx="8501258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the/sont des marques de commerce du/son marcas registradas de LEGO Group. ©2022 The LEGO Group. All rights reserved/Tous droits réservés/Todos los derechos reservados.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ENERGIZE</a:t>
            </a:r>
            <a:r>
              <a:rPr lang="en-US" sz="1200" baseline="3000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>
                <a:latin typeface="Helvetica Neue" panose="02000503000000020004"/>
              </a:rPr>
              <a:t>® 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League and SUPERPOWERED</a:t>
            </a:r>
            <a:r>
              <a:rPr lang="en-US" sz="1200" baseline="30000">
                <a:latin typeface="Helvetica Neue" panose="02000503000000020004"/>
              </a:rPr>
              <a:t>SM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and the LEGO Group. ©2022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  <a:endParaRPr lang="en-US" sz="1200" dirty="0">
              <a:latin typeface="Helvetica Neue" panose="020005030000000200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828800"/>
            <a:ext cx="2286000" cy="3200400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will draw their team model design and label its required parts.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will create a team model of a better energy journey for their community.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your team model show a better energy journey for your community?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plan out your design for your team model?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is the most important part of your team model?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strengths and weaknesses of your design?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motorize part of your team model?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your team model show you created a better energy journey?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Teamwork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488831"/>
            <a:ext cx="4965539" cy="437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Teamwork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52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8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ED4058-ABEE-404F-928F-E5A1669CE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56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found we were stronger when we worked together.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C4DD2F5-36B9-4141-872C-11140151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0" y="1127761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179324-BD82-43C4-9131-92C125959E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78447" y="4013398"/>
            <a:ext cx="3089597" cy="18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Fun Build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3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9</a:t>
            </a:r>
          </a:p>
        </p:txBody>
      </p:sp>
      <p:pic>
        <p:nvPicPr>
          <p:cNvPr id="16" name="Picture 1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ACE88125-7318-4DD9-81FC-F2594B223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9D365A2-93C4-4CEA-BA47-7D399A91C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008" y="3343435"/>
            <a:ext cx="2807925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enjoyed and celebrated what we did!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6A6AC84-2F52-4F2B-B0C5-23040B3EA6A6}"/>
              </a:ext>
            </a:extLst>
          </p:cNvPr>
          <p:cNvSpPr txBox="1">
            <a:spLocks/>
          </p:cNvSpPr>
          <p:nvPr/>
        </p:nvSpPr>
        <p:spPr>
          <a:xfrm>
            <a:off x="3940553" y="1518845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Fun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Fun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81AE5B4-DCFA-4EA4-8D41-8AEAB7EF7A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71" y="1272014"/>
            <a:ext cx="2057400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E2ECD-2227-0234-C545-01A8FCAAB4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78447" y="4013398"/>
            <a:ext cx="3089597" cy="18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4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0C14A9-1527-0260-88DB-04EB9E64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86929" y="1574496"/>
            <a:ext cx="2338462" cy="30592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988430"/>
            <a:ext cx="2069785" cy="49262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3E635-EA32-D790-F0E8-5DF3E8100B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580" y="1815536"/>
            <a:ext cx="876016" cy="637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DBF79B-003F-86D1-B6CA-87C54AE55F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785" y="2429120"/>
            <a:ext cx="1254365" cy="677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2B01E-5CCD-1353-2E5C-9E3E93957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368" y="1547234"/>
            <a:ext cx="1369584" cy="9122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25566A-8314-806D-D69D-5FF26D35F190}"/>
              </a:ext>
            </a:extLst>
          </p:cNvPr>
          <p:cNvSpPr/>
          <p:nvPr/>
        </p:nvSpPr>
        <p:spPr>
          <a:xfrm>
            <a:off x="6885093" y="4927613"/>
            <a:ext cx="162560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C040C-15FA-6D90-F743-754911AF59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41" y="4732746"/>
            <a:ext cx="1723594" cy="869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0C186-0D33-642D-8D46-E18A74AB58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41" y="3406764"/>
            <a:ext cx="1685176" cy="10257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7EC375-67AB-0FD9-C55E-28FC0A6D4F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595" y="3106541"/>
            <a:ext cx="5775970" cy="2890286"/>
          </a:xfrm>
          <a:prstGeom prst="rect">
            <a:avLst/>
          </a:prstGeom>
        </p:spPr>
      </p:pic>
      <p:sp>
        <p:nvSpPr>
          <p:cNvPr id="25" name="Speech Bubble: Oval 10">
            <a:extLst>
              <a:ext uri="{FF2B5EF4-FFF2-40B4-BE49-F238E27FC236}">
                <a16:creationId xmlns:a16="http://schemas.microsoft.com/office/drawing/2014/main" id="{517507E7-B9BA-541A-F873-01D71B7717F3}"/>
              </a:ext>
            </a:extLst>
          </p:cNvPr>
          <p:cNvSpPr/>
          <p:nvPr/>
        </p:nvSpPr>
        <p:spPr>
          <a:xfrm rot="20777454" flipH="1">
            <a:off x="3832911" y="960809"/>
            <a:ext cx="1526802" cy="1160336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energy choices can make a difference!</a:t>
            </a:r>
          </a:p>
        </p:txBody>
      </p:sp>
      <p:sp>
        <p:nvSpPr>
          <p:cNvPr id="26" name="Speech Bubble: Oval 10">
            <a:extLst>
              <a:ext uri="{FF2B5EF4-FFF2-40B4-BE49-F238E27FC236}">
                <a16:creationId xmlns:a16="http://schemas.microsoft.com/office/drawing/2014/main" id="{B22C9A89-57E8-A3C8-E86E-EF37846DE39D}"/>
              </a:ext>
            </a:extLst>
          </p:cNvPr>
          <p:cNvSpPr/>
          <p:nvPr/>
        </p:nvSpPr>
        <p:spPr>
          <a:xfrm rot="19068852" flipV="1">
            <a:off x="2044463" y="1579062"/>
            <a:ext cx="1883409" cy="1403544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lvl="0" algn="ctr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48B3D-4D88-2264-1827-CA14E61393A7}"/>
              </a:ext>
            </a:extLst>
          </p:cNvPr>
          <p:cNvSpPr txBox="1"/>
          <p:nvPr/>
        </p:nvSpPr>
        <p:spPr>
          <a:xfrm rot="20794652">
            <a:off x="2212360" y="1733239"/>
            <a:ext cx="1530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team model to show a better energy journey for your community.</a:t>
            </a:r>
          </a:p>
          <a:p>
            <a:pPr algn="ctr"/>
            <a:endParaRPr lang="en-US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A3C582-B8FF-87AB-DE8A-C8BCA3D39B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88052" y="1385466"/>
            <a:ext cx="1665754" cy="17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033CC2-F1F0-0081-0726-E1E5C8BA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38" y="755950"/>
            <a:ext cx="7886700" cy="53305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62" y="374633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14133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1B7F5-9AFC-4FEF-8CA9-BC41D2393088}"/>
              </a:ext>
            </a:extLst>
          </p:cNvPr>
          <p:cNvSpPr txBox="1"/>
          <p:nvPr/>
        </p:nvSpPr>
        <p:spPr>
          <a:xfrm>
            <a:off x="628650" y="1060044"/>
            <a:ext cx="790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/>
              </a:rPr>
              <a:t>Use these two pages to draw your team model design: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1F21D-6778-4D40-BCC3-304504755689}"/>
              </a:ext>
            </a:extLst>
          </p:cNvPr>
          <p:cNvSpPr txBox="1"/>
          <p:nvPr/>
        </p:nvSpPr>
        <p:spPr>
          <a:xfrm>
            <a:off x="628650" y="4987296"/>
            <a:ext cx="6532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>
                <a:latin typeface="Helvetica Neue" panose="02000503000000020004"/>
              </a:rPr>
              <a:t>Label the required parts of your team model.</a:t>
            </a:r>
            <a:endParaRPr lang="en-US" sz="2400" dirty="0">
              <a:latin typeface="Helvetica Neue" panose="020005030000000200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E1E87-FEF5-1CC5-1437-1C6DF7FC3F44}"/>
              </a:ext>
            </a:extLst>
          </p:cNvPr>
          <p:cNvGrpSpPr/>
          <p:nvPr/>
        </p:nvGrpSpPr>
        <p:grpSpPr>
          <a:xfrm>
            <a:off x="136244" y="1672193"/>
            <a:ext cx="8871511" cy="3164618"/>
            <a:chOff x="628650" y="1660397"/>
            <a:chExt cx="8077084" cy="2846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6CD401-4F21-2063-0890-B21F63712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660397"/>
              <a:ext cx="4038542" cy="28466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E7E1D3-AFFB-5471-48A5-2498A4E47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7192" y="1667819"/>
              <a:ext cx="4038542" cy="2839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69E4-4F1C-4DC6-A986-0EDD4A2D8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118055"/>
            <a:ext cx="7967723" cy="45421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MT"/>
              </a:rPr>
              <a:t>Make a plan! Create your team model together.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AB8B0-891E-415B-B542-F7CBB8AA66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999" y="4057112"/>
            <a:ext cx="3693280" cy="1863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EDE2A-F727-E5D6-52A7-4C64B54EA9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1682" y="1880689"/>
            <a:ext cx="3089597" cy="1839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D525B-E564-4343-4728-AE4C734884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2" y="1518584"/>
            <a:ext cx="2192296" cy="2946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CABA1-0368-C86F-809C-04954EB8F16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67" y="1720693"/>
            <a:ext cx="2608275" cy="2071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D47DA6-88A0-16AD-8541-B9A8CE167F7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51" y="4050718"/>
            <a:ext cx="2762633" cy="18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38491"/>
            <a:ext cx="4255866" cy="469616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the program and how it motorizes either the wind turbine or the carousel.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Review the list of required parts and identify them on the team model.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Demonstrate how the team model works.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aad47-528b-43f4-b615-4953615f0d4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B6CB39-E3DB-481A-BB37-32A269CB3700}"/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1177</Words>
  <Application>Microsoft Office PowerPoint</Application>
  <PresentationFormat>On-screen Show (4:3)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Teamwork Build</vt:lpstr>
      <vt:lpstr>Introduction – Fun Build</vt:lpstr>
      <vt:lpstr>Tasks</vt:lpstr>
      <vt:lpstr>Tasks</vt:lpstr>
      <vt:lpstr>Tasks</vt:lpstr>
      <vt:lpstr>Tasks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71</cp:revision>
  <dcterms:created xsi:type="dcterms:W3CDTF">2020-04-21T20:33:01Z</dcterms:created>
  <dcterms:modified xsi:type="dcterms:W3CDTF">2022-07-19T15:35:27Z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MediaServiceImageTags">
    <vt:lpwstr/>
  </property>
</Properties>
</file>