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7" r:id="rId2"/>
    <p:sldId id="264" r:id="rId3"/>
    <p:sldId id="265" r:id="rId4"/>
    <p:sldId id="266" r:id="rId5"/>
  </p:sldIdLst>
  <p:sldSz cx="10688638" cy="75628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19"/>
    <p:restoredTop sz="94694"/>
  </p:normalViewPr>
  <p:slideViewPr>
    <p:cSldViewPr snapToGrid="0" snapToObjects="1">
      <p:cViewPr varScale="1">
        <p:scale>
          <a:sx n="47" d="100"/>
          <a:sy n="47" d="100"/>
        </p:scale>
        <p:origin x="29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1237717"/>
            <a:ext cx="9085342" cy="2632992"/>
          </a:xfrm>
        </p:spPr>
        <p:txBody>
          <a:bodyPr anchor="b"/>
          <a:lstStyle>
            <a:lvl1pPr algn="ctr">
              <a:defRPr sz="66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080" y="3972247"/>
            <a:ext cx="8016479" cy="1825938"/>
          </a:xfrm>
        </p:spPr>
        <p:txBody>
          <a:bodyPr/>
          <a:lstStyle>
            <a:lvl1pPr marL="0" indent="0" algn="ctr">
              <a:buNone/>
              <a:defRPr sz="2647"/>
            </a:lvl1pPr>
            <a:lvl2pPr marL="504200" indent="0" algn="ctr">
              <a:buNone/>
              <a:defRPr sz="2206"/>
            </a:lvl2pPr>
            <a:lvl3pPr marL="1008400" indent="0" algn="ctr">
              <a:buNone/>
              <a:defRPr sz="1985"/>
            </a:lvl3pPr>
            <a:lvl4pPr marL="1512600" indent="0" algn="ctr">
              <a:buNone/>
              <a:defRPr sz="1764"/>
            </a:lvl4pPr>
            <a:lvl5pPr marL="2016801" indent="0" algn="ctr">
              <a:buNone/>
              <a:defRPr sz="1764"/>
            </a:lvl5pPr>
            <a:lvl6pPr marL="2521001" indent="0" algn="ctr">
              <a:buNone/>
              <a:defRPr sz="1764"/>
            </a:lvl6pPr>
            <a:lvl7pPr marL="3025201" indent="0" algn="ctr">
              <a:buNone/>
              <a:defRPr sz="1764"/>
            </a:lvl7pPr>
            <a:lvl8pPr marL="3529401" indent="0" algn="ctr">
              <a:buNone/>
              <a:defRPr sz="1764"/>
            </a:lvl8pPr>
            <a:lvl9pPr marL="4033601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81B1-BDA6-B447-A729-9BC84370F976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23A6-4851-4A4B-8754-EDD3DA651B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437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81B1-BDA6-B447-A729-9BC84370F976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23A6-4851-4A4B-8754-EDD3DA651B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1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49057" y="402652"/>
            <a:ext cx="2304738" cy="64091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4844" y="402652"/>
            <a:ext cx="6780605" cy="64091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81B1-BDA6-B447-A729-9BC84370F976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23A6-4851-4A4B-8754-EDD3DA651B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8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81B1-BDA6-B447-A729-9BC84370F976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23A6-4851-4A4B-8754-EDD3DA651B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767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278" y="1885463"/>
            <a:ext cx="9218950" cy="3145935"/>
          </a:xfrm>
        </p:spPr>
        <p:txBody>
          <a:bodyPr anchor="b"/>
          <a:lstStyle>
            <a:lvl1pPr>
              <a:defRPr sz="66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278" y="5061159"/>
            <a:ext cx="9218950" cy="1654373"/>
          </a:xfrm>
        </p:spPr>
        <p:txBody>
          <a:bodyPr/>
          <a:lstStyle>
            <a:lvl1pPr marL="0" indent="0">
              <a:buNone/>
              <a:defRPr sz="2647">
                <a:solidFill>
                  <a:schemeClr val="tx1"/>
                </a:solidFill>
              </a:defRPr>
            </a:lvl1pPr>
            <a:lvl2pPr marL="504200" indent="0">
              <a:buNone/>
              <a:defRPr sz="2206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81B1-BDA6-B447-A729-9BC84370F976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23A6-4851-4A4B-8754-EDD3DA651B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704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4844" y="2013259"/>
            <a:ext cx="4542671" cy="4798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1123" y="2013259"/>
            <a:ext cx="4542671" cy="4798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81B1-BDA6-B447-A729-9BC84370F976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23A6-4851-4A4B-8754-EDD3DA651B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42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236" y="402654"/>
            <a:ext cx="9218950" cy="14618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237" y="1853949"/>
            <a:ext cx="4521794" cy="908592"/>
          </a:xfrm>
        </p:spPr>
        <p:txBody>
          <a:bodyPr anchor="b"/>
          <a:lstStyle>
            <a:lvl1pPr marL="0" indent="0">
              <a:buNone/>
              <a:defRPr sz="2647" b="1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237" y="2762541"/>
            <a:ext cx="4521794" cy="4063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1124" y="1853949"/>
            <a:ext cx="4544063" cy="908592"/>
          </a:xfrm>
        </p:spPr>
        <p:txBody>
          <a:bodyPr anchor="b"/>
          <a:lstStyle>
            <a:lvl1pPr marL="0" indent="0">
              <a:buNone/>
              <a:defRPr sz="2647" b="1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1124" y="2762541"/>
            <a:ext cx="4544063" cy="4063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81B1-BDA6-B447-A729-9BC84370F976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23A6-4851-4A4B-8754-EDD3DA651B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83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81B1-BDA6-B447-A729-9BC84370F976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23A6-4851-4A4B-8754-EDD3DA651B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65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81B1-BDA6-B447-A729-9BC84370F976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23A6-4851-4A4B-8754-EDD3DA651B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3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236" y="504190"/>
            <a:ext cx="3447364" cy="1764665"/>
          </a:xfrm>
        </p:spPr>
        <p:txBody>
          <a:bodyPr anchor="b"/>
          <a:lstStyle>
            <a:lvl1pPr>
              <a:defRPr sz="35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4063" y="1088912"/>
            <a:ext cx="5411123" cy="5374525"/>
          </a:xfrm>
        </p:spPr>
        <p:txBody>
          <a:bodyPr/>
          <a:lstStyle>
            <a:lvl1pPr>
              <a:defRPr sz="3529"/>
            </a:lvl1pPr>
            <a:lvl2pPr>
              <a:defRPr sz="3088"/>
            </a:lvl2pPr>
            <a:lvl3pPr>
              <a:defRPr sz="2647"/>
            </a:lvl3pPr>
            <a:lvl4pPr>
              <a:defRPr sz="2206"/>
            </a:lvl4pPr>
            <a:lvl5pPr>
              <a:defRPr sz="2206"/>
            </a:lvl5pPr>
            <a:lvl6pPr>
              <a:defRPr sz="2206"/>
            </a:lvl6pPr>
            <a:lvl7pPr>
              <a:defRPr sz="2206"/>
            </a:lvl7pPr>
            <a:lvl8pPr>
              <a:defRPr sz="2206"/>
            </a:lvl8pPr>
            <a:lvl9pPr>
              <a:defRPr sz="22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236" y="2268855"/>
            <a:ext cx="3447364" cy="4203335"/>
          </a:xfrm>
        </p:spPr>
        <p:txBody>
          <a:bodyPr/>
          <a:lstStyle>
            <a:lvl1pPr marL="0" indent="0">
              <a:buNone/>
              <a:defRPr sz="1764"/>
            </a:lvl1pPr>
            <a:lvl2pPr marL="504200" indent="0">
              <a:buNone/>
              <a:defRPr sz="1544"/>
            </a:lvl2pPr>
            <a:lvl3pPr marL="1008400" indent="0">
              <a:buNone/>
              <a:defRPr sz="1323"/>
            </a:lvl3pPr>
            <a:lvl4pPr marL="1512600" indent="0">
              <a:buNone/>
              <a:defRPr sz="1103"/>
            </a:lvl4pPr>
            <a:lvl5pPr marL="2016801" indent="0">
              <a:buNone/>
              <a:defRPr sz="1103"/>
            </a:lvl5pPr>
            <a:lvl6pPr marL="2521001" indent="0">
              <a:buNone/>
              <a:defRPr sz="1103"/>
            </a:lvl6pPr>
            <a:lvl7pPr marL="3025201" indent="0">
              <a:buNone/>
              <a:defRPr sz="1103"/>
            </a:lvl7pPr>
            <a:lvl8pPr marL="3529401" indent="0">
              <a:buNone/>
              <a:defRPr sz="1103"/>
            </a:lvl8pPr>
            <a:lvl9pPr marL="4033601" indent="0">
              <a:buNone/>
              <a:defRPr sz="11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81B1-BDA6-B447-A729-9BC84370F976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23A6-4851-4A4B-8754-EDD3DA651B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09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236" y="504190"/>
            <a:ext cx="3447364" cy="1764665"/>
          </a:xfrm>
        </p:spPr>
        <p:txBody>
          <a:bodyPr anchor="b"/>
          <a:lstStyle>
            <a:lvl1pPr>
              <a:defRPr sz="35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4063" y="1088912"/>
            <a:ext cx="5411123" cy="5374525"/>
          </a:xfrm>
        </p:spPr>
        <p:txBody>
          <a:bodyPr anchor="t"/>
          <a:lstStyle>
            <a:lvl1pPr marL="0" indent="0">
              <a:buNone/>
              <a:defRPr sz="3529"/>
            </a:lvl1pPr>
            <a:lvl2pPr marL="504200" indent="0">
              <a:buNone/>
              <a:defRPr sz="3088"/>
            </a:lvl2pPr>
            <a:lvl3pPr marL="1008400" indent="0">
              <a:buNone/>
              <a:defRPr sz="2647"/>
            </a:lvl3pPr>
            <a:lvl4pPr marL="1512600" indent="0">
              <a:buNone/>
              <a:defRPr sz="2206"/>
            </a:lvl4pPr>
            <a:lvl5pPr marL="2016801" indent="0">
              <a:buNone/>
              <a:defRPr sz="2206"/>
            </a:lvl5pPr>
            <a:lvl6pPr marL="2521001" indent="0">
              <a:buNone/>
              <a:defRPr sz="2206"/>
            </a:lvl6pPr>
            <a:lvl7pPr marL="3025201" indent="0">
              <a:buNone/>
              <a:defRPr sz="2206"/>
            </a:lvl7pPr>
            <a:lvl8pPr marL="3529401" indent="0">
              <a:buNone/>
              <a:defRPr sz="2206"/>
            </a:lvl8pPr>
            <a:lvl9pPr marL="4033601" indent="0">
              <a:buNone/>
              <a:defRPr sz="2206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236" y="2268855"/>
            <a:ext cx="3447364" cy="4203335"/>
          </a:xfrm>
        </p:spPr>
        <p:txBody>
          <a:bodyPr/>
          <a:lstStyle>
            <a:lvl1pPr marL="0" indent="0">
              <a:buNone/>
              <a:defRPr sz="1764"/>
            </a:lvl1pPr>
            <a:lvl2pPr marL="504200" indent="0">
              <a:buNone/>
              <a:defRPr sz="1544"/>
            </a:lvl2pPr>
            <a:lvl3pPr marL="1008400" indent="0">
              <a:buNone/>
              <a:defRPr sz="1323"/>
            </a:lvl3pPr>
            <a:lvl4pPr marL="1512600" indent="0">
              <a:buNone/>
              <a:defRPr sz="1103"/>
            </a:lvl4pPr>
            <a:lvl5pPr marL="2016801" indent="0">
              <a:buNone/>
              <a:defRPr sz="1103"/>
            </a:lvl5pPr>
            <a:lvl6pPr marL="2521001" indent="0">
              <a:buNone/>
              <a:defRPr sz="1103"/>
            </a:lvl6pPr>
            <a:lvl7pPr marL="3025201" indent="0">
              <a:buNone/>
              <a:defRPr sz="1103"/>
            </a:lvl7pPr>
            <a:lvl8pPr marL="3529401" indent="0">
              <a:buNone/>
              <a:defRPr sz="1103"/>
            </a:lvl8pPr>
            <a:lvl9pPr marL="4033601" indent="0">
              <a:buNone/>
              <a:defRPr sz="11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81B1-BDA6-B447-A729-9BC84370F976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23A6-4851-4A4B-8754-EDD3DA651B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2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4844" y="402654"/>
            <a:ext cx="9218950" cy="1461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844" y="2013259"/>
            <a:ext cx="9218950" cy="479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4844" y="7009643"/>
            <a:ext cx="2404944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E81B1-BDA6-B447-A729-9BC84370F976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0612" y="7009643"/>
            <a:ext cx="3607415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8850" y="7009643"/>
            <a:ext cx="2404944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523A6-4851-4A4B-8754-EDD3DA651B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754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8400" rtl="0" eaLnBrk="1" latinLnBrk="0" hangingPunct="1">
        <a:lnSpc>
          <a:spcPct val="90000"/>
        </a:lnSpc>
        <a:spcBef>
          <a:spcPct val="0"/>
        </a:spcBef>
        <a:buNone/>
        <a:defRPr sz="48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100" indent="-252100" algn="l" defTabSz="1008400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088" kern="1200">
          <a:solidFill>
            <a:schemeClr val="tx1"/>
          </a:solidFill>
          <a:latin typeface="+mn-lt"/>
          <a:ea typeface="+mn-ea"/>
          <a:cs typeface="+mn-cs"/>
        </a:defRPr>
      </a:lvl1pPr>
      <a:lvl2pPr marL="756300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7" kern="1200">
          <a:solidFill>
            <a:schemeClr val="tx1"/>
          </a:solidFill>
          <a:latin typeface="+mn-lt"/>
          <a:ea typeface="+mn-ea"/>
          <a:cs typeface="+mn-cs"/>
        </a:defRPr>
      </a:lvl2pPr>
      <a:lvl3pPr marL="1260500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6" kern="1200">
          <a:solidFill>
            <a:schemeClr val="tx1"/>
          </a:solidFill>
          <a:latin typeface="+mn-lt"/>
          <a:ea typeface="+mn-ea"/>
          <a:cs typeface="+mn-cs"/>
        </a:defRPr>
      </a:lvl3pPr>
      <a:lvl4pPr marL="17647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9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31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73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15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57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1B029CFE-BC28-4BA7-AB62-5F8F35A6D8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984" y="0"/>
            <a:ext cx="6006670" cy="2420147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3842A23-BA4A-46B6-B0CF-882A833BE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929" y="2345860"/>
            <a:ext cx="9002780" cy="49315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Congratulations on your season!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Please use these certificates to celebrate your team’s accomplishments.  </a:t>
            </a:r>
          </a:p>
          <a:p>
            <a:pPr marL="0" indent="0">
              <a:buNone/>
            </a:pP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Teams can win the following awards: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Champion’s Award                Breakthrough Award 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Innovation Project Award      Engineering Excellence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Core Values Award               Motivate Award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Robot Design Award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Robot Performance Award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081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2481913-9B7B-D343-A271-D9BCC7FC10E9}"/>
              </a:ext>
            </a:extLst>
          </p:cNvPr>
          <p:cNvSpPr txBox="1"/>
          <p:nvPr/>
        </p:nvSpPr>
        <p:spPr>
          <a:xfrm>
            <a:off x="9254621" y="767934"/>
            <a:ext cx="13894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latin typeface="Roboto" panose="02000000000000000000" pitchFamily="2" charset="0"/>
                <a:ea typeface="Roboto" panose="02000000000000000000" pitchFamily="2" charset="0"/>
              </a:rPr>
              <a:t>Add date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F5A5D1-625F-F441-8A6E-1D2BCC4C16B2}"/>
              </a:ext>
            </a:extLst>
          </p:cNvPr>
          <p:cNvSpPr txBox="1"/>
          <p:nvPr/>
        </p:nvSpPr>
        <p:spPr>
          <a:xfrm>
            <a:off x="2027490" y="2901802"/>
            <a:ext cx="665018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FirstName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 LastName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155417-3936-044B-BBAC-276B6FAC1940}"/>
              </a:ext>
            </a:extLst>
          </p:cNvPr>
          <p:cNvSpPr txBox="1"/>
          <p:nvPr/>
        </p:nvSpPr>
        <p:spPr>
          <a:xfrm>
            <a:off x="2027490" y="4092015"/>
            <a:ext cx="6650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Event</a:t>
            </a:r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 Name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02BCD7-72D6-E641-B851-00C90F1E87F6}"/>
              </a:ext>
            </a:extLst>
          </p:cNvPr>
          <p:cNvSpPr txBox="1"/>
          <p:nvPr/>
        </p:nvSpPr>
        <p:spPr>
          <a:xfrm>
            <a:off x="1494585" y="2381934"/>
            <a:ext cx="77159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FIRST</a:t>
            </a:r>
            <a:r>
              <a:rPr lang="en-US" sz="2100" baseline="30000" dirty="0">
                <a:latin typeface="Roboto" panose="02000000000000000000" pitchFamily="2" charset="0"/>
                <a:ea typeface="Roboto" panose="02000000000000000000" pitchFamily="2" charset="0"/>
              </a:rPr>
              <a:t>® </a:t>
            </a:r>
            <a:r>
              <a:rPr lang="en-US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LEGO</a:t>
            </a:r>
            <a:r>
              <a:rPr lang="en-US" sz="2100" baseline="30000" dirty="0">
                <a:latin typeface="Roboto" panose="02000000000000000000" pitchFamily="2" charset="0"/>
                <a:ea typeface="Roboto" panose="02000000000000000000" pitchFamily="2" charset="0"/>
              </a:rPr>
              <a:t>®</a:t>
            </a:r>
            <a:r>
              <a:rPr lang="en-US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LEAGUE CHALLENGE CONGRATULATES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F8EE6A-9354-8142-9BF3-2EBBA16B1334}"/>
              </a:ext>
            </a:extLst>
          </p:cNvPr>
          <p:cNvSpPr txBox="1"/>
          <p:nvPr/>
        </p:nvSpPr>
        <p:spPr>
          <a:xfrm>
            <a:off x="2027490" y="3590699"/>
            <a:ext cx="665018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FOR </a:t>
            </a:r>
            <a:r>
              <a:rPr lang="en-US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SUCCESSFUL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PARTICIPATION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IN THE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ED85DB-48FE-EE4D-9229-55C5561BE506}"/>
              </a:ext>
            </a:extLst>
          </p:cNvPr>
          <p:cNvSpPr txBox="1"/>
          <p:nvPr/>
        </p:nvSpPr>
        <p:spPr>
          <a:xfrm>
            <a:off x="2159408" y="5061662"/>
            <a:ext cx="2553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Coach Name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D0EEC1-D625-7045-B3D2-20917A84C83B}"/>
              </a:ext>
            </a:extLst>
          </p:cNvPr>
          <p:cNvSpPr txBox="1"/>
          <p:nvPr/>
        </p:nvSpPr>
        <p:spPr>
          <a:xfrm>
            <a:off x="5976035" y="5061662"/>
            <a:ext cx="2553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Coach Name</a:t>
            </a:r>
          </a:p>
        </p:txBody>
      </p:sp>
    </p:spTree>
    <p:extLst>
      <p:ext uri="{BB962C8B-B14F-4D97-AF65-F5344CB8AC3E}">
        <p14:creationId xmlns:p14="http://schemas.microsoft.com/office/powerpoint/2010/main" val="660767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2481913-9B7B-D343-A271-D9BCC7FC10E9}"/>
              </a:ext>
            </a:extLst>
          </p:cNvPr>
          <p:cNvSpPr txBox="1"/>
          <p:nvPr/>
        </p:nvSpPr>
        <p:spPr>
          <a:xfrm>
            <a:off x="9254621" y="767934"/>
            <a:ext cx="13894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latin typeface="Roboto" panose="02000000000000000000" pitchFamily="2" charset="0"/>
                <a:ea typeface="Roboto" panose="02000000000000000000" pitchFamily="2" charset="0"/>
              </a:rPr>
              <a:t>Add date here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5CB2231-F548-3546-A0F9-0CFC7E527BE7}"/>
              </a:ext>
            </a:extLst>
          </p:cNvPr>
          <p:cNvSpPr txBox="1"/>
          <p:nvPr/>
        </p:nvSpPr>
        <p:spPr>
          <a:xfrm>
            <a:off x="2019228" y="3309997"/>
            <a:ext cx="665018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FirstName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LastName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8BBFB0-5757-EF40-96A6-A2C56B73730A}"/>
              </a:ext>
            </a:extLst>
          </p:cNvPr>
          <p:cNvSpPr txBox="1"/>
          <p:nvPr/>
        </p:nvSpPr>
        <p:spPr>
          <a:xfrm>
            <a:off x="826048" y="4751583"/>
            <a:ext cx="410279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Event </a:t>
            </a:r>
            <a:r>
              <a:rPr lang="en-US" sz="25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Name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E648DE6-9600-4748-B3C9-3417BCC855EF}"/>
              </a:ext>
            </a:extLst>
          </p:cNvPr>
          <p:cNvSpPr txBox="1"/>
          <p:nvPr/>
        </p:nvSpPr>
        <p:spPr>
          <a:xfrm>
            <a:off x="1486323" y="2463723"/>
            <a:ext cx="771599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FIRST</a:t>
            </a:r>
            <a:r>
              <a:rPr lang="en-US" sz="2300" baseline="30000" dirty="0">
                <a:latin typeface="Roboto" panose="02000000000000000000" pitchFamily="2" charset="0"/>
                <a:ea typeface="Roboto" panose="02000000000000000000" pitchFamily="2" charset="0"/>
              </a:rPr>
              <a:t>® 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LEGO</a:t>
            </a:r>
            <a:r>
              <a:rPr lang="en-US" sz="2300" baseline="30000" dirty="0">
                <a:latin typeface="Roboto" panose="02000000000000000000" pitchFamily="2" charset="0"/>
                <a:ea typeface="Roboto" panose="02000000000000000000" pitchFamily="2" charset="0"/>
              </a:rPr>
              <a:t>®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LEAGUE CHALLENGE CONGRATULATES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45E5A56-E771-A546-845B-1222EFEBEE44}"/>
              </a:ext>
            </a:extLst>
          </p:cNvPr>
          <p:cNvSpPr txBox="1"/>
          <p:nvPr/>
        </p:nvSpPr>
        <p:spPr>
          <a:xfrm>
            <a:off x="2019228" y="3889920"/>
            <a:ext cx="6650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FOR SUCCESSFUL 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PARTICIPATION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IN THE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D25C990-C2E1-4E40-BC71-4238FB9D331D}"/>
              </a:ext>
            </a:extLst>
          </p:cNvPr>
          <p:cNvSpPr txBox="1"/>
          <p:nvPr/>
        </p:nvSpPr>
        <p:spPr>
          <a:xfrm>
            <a:off x="5759801" y="4751583"/>
            <a:ext cx="4019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School Name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43D753E-0395-3A4E-AB86-9DFBA6EE35CE}"/>
              </a:ext>
            </a:extLst>
          </p:cNvPr>
          <p:cNvSpPr txBox="1"/>
          <p:nvPr/>
        </p:nvSpPr>
        <p:spPr>
          <a:xfrm>
            <a:off x="5080094" y="4957438"/>
            <a:ext cx="528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AT</a:t>
            </a:r>
          </a:p>
        </p:txBody>
      </p:sp>
    </p:spTree>
    <p:extLst>
      <p:ext uri="{BB962C8B-B14F-4D97-AF65-F5344CB8AC3E}">
        <p14:creationId xmlns:p14="http://schemas.microsoft.com/office/powerpoint/2010/main" val="2372253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2481913-9B7B-D343-A271-D9BCC7FC10E9}"/>
              </a:ext>
            </a:extLst>
          </p:cNvPr>
          <p:cNvSpPr txBox="1"/>
          <p:nvPr/>
        </p:nvSpPr>
        <p:spPr>
          <a:xfrm>
            <a:off x="9254621" y="767934"/>
            <a:ext cx="13894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latin typeface="Roboto" panose="02000000000000000000" pitchFamily="2" charset="0"/>
                <a:ea typeface="Roboto" panose="02000000000000000000" pitchFamily="2" charset="0"/>
              </a:rPr>
              <a:t>Add date here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91B4DE-92E4-C549-8BCD-D76FC349071A}"/>
              </a:ext>
            </a:extLst>
          </p:cNvPr>
          <p:cNvSpPr txBox="1"/>
          <p:nvPr/>
        </p:nvSpPr>
        <p:spPr>
          <a:xfrm>
            <a:off x="2019228" y="2799053"/>
            <a:ext cx="66501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22F27A-452C-1A45-8E91-3606B03354C4}"/>
              </a:ext>
            </a:extLst>
          </p:cNvPr>
          <p:cNvSpPr txBox="1"/>
          <p:nvPr/>
        </p:nvSpPr>
        <p:spPr>
          <a:xfrm>
            <a:off x="2019228" y="4801611"/>
            <a:ext cx="665018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Event Name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5086D5-95C7-274E-96C4-79BD5395F65B}"/>
              </a:ext>
            </a:extLst>
          </p:cNvPr>
          <p:cNvSpPr txBox="1"/>
          <p:nvPr/>
        </p:nvSpPr>
        <p:spPr>
          <a:xfrm>
            <a:off x="1486323" y="2341062"/>
            <a:ext cx="77159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FIRST</a:t>
            </a:r>
            <a:r>
              <a:rPr lang="en-US" sz="2000" baseline="30000" dirty="0">
                <a:latin typeface="Roboto" panose="02000000000000000000" pitchFamily="2" charset="0"/>
                <a:ea typeface="Roboto" panose="02000000000000000000" pitchFamily="2" charset="0"/>
              </a:rPr>
              <a:t>®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LEGO</a:t>
            </a:r>
            <a:r>
              <a:rPr lang="en-US" sz="2000" baseline="30000" dirty="0">
                <a:latin typeface="Roboto" panose="02000000000000000000" pitchFamily="2" charset="0"/>
                <a:ea typeface="Roboto" panose="02000000000000000000" pitchFamily="2" charset="0"/>
              </a:rPr>
              <a:t>®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LEAGUE CHALLENGE AWARDS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F92798-9417-D04D-A08B-F1BF4329873A}"/>
              </a:ext>
            </a:extLst>
          </p:cNvPr>
          <p:cNvSpPr txBox="1"/>
          <p:nvPr/>
        </p:nvSpPr>
        <p:spPr>
          <a:xfrm>
            <a:off x="2019228" y="4261989"/>
            <a:ext cx="66501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FOR SUCCESSFUL PARTICIPATION IN THE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FB48E3-4618-1D49-A7AA-2A171359C604}"/>
              </a:ext>
            </a:extLst>
          </p:cNvPr>
          <p:cNvSpPr txBox="1"/>
          <p:nvPr/>
        </p:nvSpPr>
        <p:spPr>
          <a:xfrm>
            <a:off x="2567816" y="3601210"/>
            <a:ext cx="706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THE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9DD89B-10A8-A44D-9108-D9A2D3427C48}"/>
              </a:ext>
            </a:extLst>
          </p:cNvPr>
          <p:cNvSpPr txBox="1"/>
          <p:nvPr/>
        </p:nvSpPr>
        <p:spPr>
          <a:xfrm>
            <a:off x="3113243" y="3463263"/>
            <a:ext cx="446215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Award Name</a:t>
            </a:r>
          </a:p>
        </p:txBody>
      </p:sp>
    </p:spTree>
    <p:extLst>
      <p:ext uri="{BB962C8B-B14F-4D97-AF65-F5344CB8AC3E}">
        <p14:creationId xmlns:p14="http://schemas.microsoft.com/office/powerpoint/2010/main" val="3247864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</TotalTime>
  <Words>110</Words>
  <Application>Microsoft Office PowerPoint</Application>
  <PresentationFormat>Custom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Roboto</vt:lpstr>
      <vt:lpstr>Roboto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Nathaniel Foston Perry</dc:creator>
  <cp:lastModifiedBy>Christina Milligan</cp:lastModifiedBy>
  <cp:revision>35</cp:revision>
  <dcterms:created xsi:type="dcterms:W3CDTF">2019-07-10T15:21:59Z</dcterms:created>
  <dcterms:modified xsi:type="dcterms:W3CDTF">2020-11-04T15:29:03Z</dcterms:modified>
</cp:coreProperties>
</file>