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0" r:id="rId2"/>
    <p:sldId id="258" r:id="rId3"/>
    <p:sldId id="266" r:id="rId4"/>
    <p:sldId id="269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8"/>
    <p:restoredTop sz="94694"/>
  </p:normalViewPr>
  <p:slideViewPr>
    <p:cSldViewPr snapToGrid="0" snapToObjects="1">
      <p:cViewPr varScale="1">
        <p:scale>
          <a:sx n="42" d="100"/>
          <a:sy n="42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9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5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8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2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8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8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5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3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4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B7F9-A37C-8E42-A5C9-99A4BE304384}" type="datetimeFigureOut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F6BEA-6C87-244B-B27A-176082336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DAFB0-32FC-4522-842A-F12C5B66E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2450592"/>
            <a:ext cx="8675370" cy="47877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Congratulations on your season!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use these certificates to celebrate your team’s accomplishments.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Teams can win the following awards: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 Solution 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Coding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Core Values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Team Poster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Team Model</a:t>
            </a:r>
          </a:p>
          <a:p>
            <a:pPr marL="285750" indent="-28575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Name Your Own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EC2AAFA-DC40-45F6-A0C0-1F90AB42C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370" y="-254892"/>
            <a:ext cx="5085659" cy="28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29230C4-8B97-0744-95DE-B79FB90DBC83}"/>
              </a:ext>
            </a:extLst>
          </p:cNvPr>
          <p:cNvSpPr txBox="1"/>
          <p:nvPr/>
        </p:nvSpPr>
        <p:spPr>
          <a:xfrm>
            <a:off x="8621487" y="779085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0E94A-C90E-5542-8227-2A2CDDF4372D}"/>
              </a:ext>
            </a:extLst>
          </p:cNvPr>
          <p:cNvSpPr txBox="1"/>
          <p:nvPr/>
        </p:nvSpPr>
        <p:spPr>
          <a:xfrm>
            <a:off x="1704109" y="3144664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691AD3-4870-3049-84FC-5CF2AF59C15D}"/>
              </a:ext>
            </a:extLst>
          </p:cNvPr>
          <p:cNvSpPr txBox="1"/>
          <p:nvPr/>
        </p:nvSpPr>
        <p:spPr>
          <a:xfrm>
            <a:off x="1704109" y="4403231"/>
            <a:ext cx="665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1B6C0C-2D73-194B-8135-B5636B8ED1DD}"/>
              </a:ext>
            </a:extLst>
          </p:cNvPr>
          <p:cNvSpPr txBox="1"/>
          <p:nvPr/>
        </p:nvSpPr>
        <p:spPr>
          <a:xfrm>
            <a:off x="1171204" y="2687067"/>
            <a:ext cx="77159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 CONGRATULATES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8D3D74-5298-4545-84A4-32938C2C5F7B}"/>
              </a:ext>
            </a:extLst>
          </p:cNvPr>
          <p:cNvSpPr txBox="1"/>
          <p:nvPr/>
        </p:nvSpPr>
        <p:spPr>
          <a:xfrm>
            <a:off x="1704109" y="3890764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E081EB-9AA6-9F44-84BE-E67D73DE981B}"/>
              </a:ext>
            </a:extLst>
          </p:cNvPr>
          <p:cNvSpPr txBox="1"/>
          <p:nvPr/>
        </p:nvSpPr>
        <p:spPr>
          <a:xfrm>
            <a:off x="1840675" y="5294096"/>
            <a:ext cx="2553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0B568B-6B83-BD42-A4F9-247D9D391F8C}"/>
              </a:ext>
            </a:extLst>
          </p:cNvPr>
          <p:cNvSpPr txBox="1"/>
          <p:nvPr/>
        </p:nvSpPr>
        <p:spPr>
          <a:xfrm>
            <a:off x="5652654" y="5305972"/>
            <a:ext cx="2553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282063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2ADFC-2439-9549-B2BD-C48719ECBF2D}"/>
              </a:ext>
            </a:extLst>
          </p:cNvPr>
          <p:cNvSpPr txBox="1"/>
          <p:nvPr/>
        </p:nvSpPr>
        <p:spPr>
          <a:xfrm>
            <a:off x="8621487" y="779085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9F390-1926-FF4D-A077-99D24941462B}"/>
              </a:ext>
            </a:extLst>
          </p:cNvPr>
          <p:cNvSpPr txBox="1"/>
          <p:nvPr/>
        </p:nvSpPr>
        <p:spPr>
          <a:xfrm>
            <a:off x="1715984" y="3227963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 LastName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ABEE56-939B-074C-B7DE-40C549A990C1}"/>
              </a:ext>
            </a:extLst>
          </p:cNvPr>
          <p:cNvSpPr txBox="1"/>
          <p:nvPr/>
        </p:nvSpPr>
        <p:spPr>
          <a:xfrm>
            <a:off x="783770" y="4977029"/>
            <a:ext cx="38238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823A04-A63C-A848-A8FB-1F6B97D0BA0B}"/>
              </a:ext>
            </a:extLst>
          </p:cNvPr>
          <p:cNvSpPr txBox="1"/>
          <p:nvPr/>
        </p:nvSpPr>
        <p:spPr>
          <a:xfrm>
            <a:off x="1183079" y="2715489"/>
            <a:ext cx="7715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 CONGRATULATES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A445B-EA6D-2940-A046-AD4C91BE3BA0}"/>
              </a:ext>
            </a:extLst>
          </p:cNvPr>
          <p:cNvSpPr txBox="1"/>
          <p:nvPr/>
        </p:nvSpPr>
        <p:spPr>
          <a:xfrm>
            <a:off x="1704109" y="4209426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3015FF-2C18-334A-AE47-B21E5A7223A1}"/>
              </a:ext>
            </a:extLst>
          </p:cNvPr>
          <p:cNvSpPr txBox="1"/>
          <p:nvPr/>
        </p:nvSpPr>
        <p:spPr>
          <a:xfrm>
            <a:off x="4776849" y="5207861"/>
            <a:ext cx="5284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497727-870E-AA42-A937-AAB9F6A4EA3E}"/>
              </a:ext>
            </a:extLst>
          </p:cNvPr>
          <p:cNvSpPr txBox="1"/>
          <p:nvPr/>
        </p:nvSpPr>
        <p:spPr>
          <a:xfrm>
            <a:off x="4989122" y="4977029"/>
            <a:ext cx="446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</p:spTree>
    <p:extLst>
      <p:ext uri="{BB962C8B-B14F-4D97-AF65-F5344CB8AC3E}">
        <p14:creationId xmlns:p14="http://schemas.microsoft.com/office/powerpoint/2010/main" val="61276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2FDB2E-AC97-7C42-930C-05006B1C31AF}"/>
              </a:ext>
            </a:extLst>
          </p:cNvPr>
          <p:cNvSpPr txBox="1"/>
          <p:nvPr/>
        </p:nvSpPr>
        <p:spPr>
          <a:xfrm>
            <a:off x="1704109" y="3099116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F8B4FC-D86E-3049-B978-E9049E76E77C}"/>
              </a:ext>
            </a:extLst>
          </p:cNvPr>
          <p:cNvSpPr txBox="1"/>
          <p:nvPr/>
        </p:nvSpPr>
        <p:spPr>
          <a:xfrm>
            <a:off x="1704109" y="5101674"/>
            <a:ext cx="66501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C0A580-6239-B14F-A522-1E065E7643B8}"/>
              </a:ext>
            </a:extLst>
          </p:cNvPr>
          <p:cNvSpPr txBox="1"/>
          <p:nvPr/>
        </p:nvSpPr>
        <p:spPr>
          <a:xfrm>
            <a:off x="1171204" y="2641125"/>
            <a:ext cx="7715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000" baseline="30000" dirty="0"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000" baseline="30000" dirty="0"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EXPLORE AWARDS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B1918-02E7-2E43-AF87-3C366C3BFFFC}"/>
              </a:ext>
            </a:extLst>
          </p:cNvPr>
          <p:cNvSpPr txBox="1"/>
          <p:nvPr/>
        </p:nvSpPr>
        <p:spPr>
          <a:xfrm>
            <a:off x="1704109" y="4562052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82ADFC-2439-9549-B2BD-C48719ECBF2D}"/>
              </a:ext>
            </a:extLst>
          </p:cNvPr>
          <p:cNvSpPr txBox="1"/>
          <p:nvPr/>
        </p:nvSpPr>
        <p:spPr>
          <a:xfrm>
            <a:off x="8621487" y="779085"/>
            <a:ext cx="138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Roboto" panose="02000000000000000000" pitchFamily="2" charset="0"/>
                <a:ea typeface="Roboto" panose="02000000000000000000" pitchFamily="2" charset="0"/>
              </a:rPr>
              <a:t>Add date here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C9323-9445-DE43-9E1D-EF9AD06A75F9}"/>
              </a:ext>
            </a:extLst>
          </p:cNvPr>
          <p:cNvSpPr txBox="1"/>
          <p:nvPr/>
        </p:nvSpPr>
        <p:spPr>
          <a:xfrm>
            <a:off x="2244437" y="3923575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25F2BB-6513-CC48-B38B-5A5D65742B07}"/>
              </a:ext>
            </a:extLst>
          </p:cNvPr>
          <p:cNvSpPr txBox="1"/>
          <p:nvPr/>
        </p:nvSpPr>
        <p:spPr>
          <a:xfrm>
            <a:off x="2798124" y="3763326"/>
            <a:ext cx="4462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</p:spTree>
    <p:extLst>
      <p:ext uri="{BB962C8B-B14F-4D97-AF65-F5344CB8AC3E}">
        <p14:creationId xmlns:p14="http://schemas.microsoft.com/office/powerpoint/2010/main" val="220031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101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Christina Milligan</cp:lastModifiedBy>
  <cp:revision>37</cp:revision>
  <dcterms:created xsi:type="dcterms:W3CDTF">2019-07-10T15:10:27Z</dcterms:created>
  <dcterms:modified xsi:type="dcterms:W3CDTF">2020-11-04T15:21:21Z</dcterms:modified>
</cp:coreProperties>
</file>