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3"/>
  </p:sldMasterIdLst>
  <p:notesMasterIdLst>
    <p:notesMasterId r:id="rId63"/>
  </p:notesMasterIdLst>
  <p:sldIdLst>
    <p:sldId id="256" r:id="rId4"/>
    <p:sldId id="261" r:id="rId5"/>
    <p:sldId id="286" r:id="rId6"/>
    <p:sldId id="287" r:id="rId7"/>
    <p:sldId id="273" r:id="rId8"/>
    <p:sldId id="292" r:id="rId9"/>
    <p:sldId id="293" r:id="rId10"/>
    <p:sldId id="294" r:id="rId11"/>
    <p:sldId id="295" r:id="rId12"/>
    <p:sldId id="298" r:id="rId13"/>
    <p:sldId id="296" r:id="rId14"/>
    <p:sldId id="297" r:id="rId15"/>
    <p:sldId id="301" r:id="rId16"/>
    <p:sldId id="299" r:id="rId17"/>
    <p:sldId id="302" r:id="rId18"/>
    <p:sldId id="305" r:id="rId19"/>
    <p:sldId id="306" r:id="rId20"/>
    <p:sldId id="300" r:id="rId21"/>
    <p:sldId id="303" r:id="rId22"/>
    <p:sldId id="307" r:id="rId23"/>
    <p:sldId id="308" r:id="rId24"/>
    <p:sldId id="304" r:id="rId25"/>
    <p:sldId id="309" r:id="rId26"/>
    <p:sldId id="311" r:id="rId27"/>
    <p:sldId id="312" r:id="rId28"/>
    <p:sldId id="310" r:id="rId29"/>
    <p:sldId id="313" r:id="rId30"/>
    <p:sldId id="317" r:id="rId31"/>
    <p:sldId id="318" r:id="rId32"/>
    <p:sldId id="314" r:id="rId33"/>
    <p:sldId id="315" r:id="rId34"/>
    <p:sldId id="321" r:id="rId35"/>
    <p:sldId id="322" r:id="rId36"/>
    <p:sldId id="316" r:id="rId37"/>
    <p:sldId id="319" r:id="rId38"/>
    <p:sldId id="325" r:id="rId39"/>
    <p:sldId id="326" r:id="rId40"/>
    <p:sldId id="320" r:id="rId41"/>
    <p:sldId id="323" r:id="rId42"/>
    <p:sldId id="329" r:id="rId43"/>
    <p:sldId id="330" r:id="rId44"/>
    <p:sldId id="328" r:id="rId45"/>
    <p:sldId id="327" r:id="rId46"/>
    <p:sldId id="331" r:id="rId47"/>
    <p:sldId id="332" r:id="rId48"/>
    <p:sldId id="324" r:id="rId49"/>
    <p:sldId id="333" r:id="rId50"/>
    <p:sldId id="334" r:id="rId51"/>
    <p:sldId id="335" r:id="rId52"/>
    <p:sldId id="337" r:id="rId53"/>
    <p:sldId id="336" r:id="rId54"/>
    <p:sldId id="338" r:id="rId55"/>
    <p:sldId id="339" r:id="rId56"/>
    <p:sldId id="340" r:id="rId57"/>
    <p:sldId id="341" r:id="rId58"/>
    <p:sldId id="344" r:id="rId59"/>
    <p:sldId id="342" r:id="rId60"/>
    <p:sldId id="343" r:id="rId61"/>
    <p:sldId id="284" r:id="rId6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E33C"/>
    <a:srgbClr val="3165C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DAFEC2-5A43-44A3-9687-1D0B5C29CDED}" v="10" dt="2023-07-10T20:46:47.6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538" autoAdjust="0"/>
    <p:restoredTop sz="76939" autoAdjust="0"/>
  </p:normalViewPr>
  <p:slideViewPr>
    <p:cSldViewPr snapToGrid="0" snapToObjects="1">
      <p:cViewPr varScale="1">
        <p:scale>
          <a:sx n="56" d="100"/>
          <a:sy n="56" d="100"/>
        </p:scale>
        <p:origin x="1526" y="3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3" d="100"/>
          <a:sy n="93" d="100"/>
        </p:scale>
        <p:origin x="3784" y="21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Edwards" userId="988e3d63-f1ca-4794-9be7-830d855b52c6" providerId="ADAL" clId="{52DAFEC2-5A43-44A3-9687-1D0B5C29CDED}"/>
    <pc:docChg chg="undo custSel addSld delSld modSld sldOrd">
      <pc:chgData name="Claire Edwards" userId="988e3d63-f1ca-4794-9be7-830d855b52c6" providerId="ADAL" clId="{52DAFEC2-5A43-44A3-9687-1D0B5C29CDED}" dt="2023-07-10T20:46:51.311" v="417" actId="962"/>
      <pc:docMkLst>
        <pc:docMk/>
      </pc:docMkLst>
      <pc:sldChg chg="modNotesTx">
        <pc:chgData name="Claire Edwards" userId="988e3d63-f1ca-4794-9be7-830d855b52c6" providerId="ADAL" clId="{52DAFEC2-5A43-44A3-9687-1D0B5C29CDED}" dt="2023-06-29T18:05:39.509" v="414" actId="20577"/>
        <pc:sldMkLst>
          <pc:docMk/>
          <pc:sldMk cId="2659215011" sldId="256"/>
        </pc:sldMkLst>
      </pc:sldChg>
      <pc:sldChg chg="modSp mod">
        <pc:chgData name="Claire Edwards" userId="988e3d63-f1ca-4794-9be7-830d855b52c6" providerId="ADAL" clId="{52DAFEC2-5A43-44A3-9687-1D0B5C29CDED}" dt="2023-06-26T20:16:47.778" v="48" actId="20577"/>
        <pc:sldMkLst>
          <pc:docMk/>
          <pc:sldMk cId="3353433642" sldId="261"/>
        </pc:sldMkLst>
        <pc:spChg chg="mod">
          <ac:chgData name="Claire Edwards" userId="988e3d63-f1ca-4794-9be7-830d855b52c6" providerId="ADAL" clId="{52DAFEC2-5A43-44A3-9687-1D0B5C29CDED}" dt="2023-06-26T20:16:47.778" v="48" actId="20577"/>
          <ac:spMkLst>
            <pc:docMk/>
            <pc:sldMk cId="3353433642" sldId="261"/>
            <ac:spMk id="2" creationId="{DBDD8B9C-F006-704E-91E6-CF2B984FE19D}"/>
          </ac:spMkLst>
        </pc:spChg>
      </pc:sldChg>
      <pc:sldChg chg="add del">
        <pc:chgData name="Claire Edwards" userId="988e3d63-f1ca-4794-9be7-830d855b52c6" providerId="ADAL" clId="{52DAFEC2-5A43-44A3-9687-1D0B5C29CDED}" dt="2023-06-26T20:29:29.442" v="131" actId="47"/>
        <pc:sldMkLst>
          <pc:docMk/>
          <pc:sldMk cId="3536778740" sldId="262"/>
        </pc:sldMkLst>
      </pc:sldChg>
      <pc:sldChg chg="addSp delSp modSp del mod ord">
        <pc:chgData name="Claire Edwards" userId="988e3d63-f1ca-4794-9be7-830d855b52c6" providerId="ADAL" clId="{52DAFEC2-5A43-44A3-9687-1D0B5C29CDED}" dt="2023-06-26T20:34:49.289" v="142" actId="47"/>
        <pc:sldMkLst>
          <pc:docMk/>
          <pc:sldMk cId="2340921976" sldId="263"/>
        </pc:sldMkLst>
        <pc:spChg chg="mod">
          <ac:chgData name="Claire Edwards" userId="988e3d63-f1ca-4794-9be7-830d855b52c6" providerId="ADAL" clId="{52DAFEC2-5A43-44A3-9687-1D0B5C29CDED}" dt="2023-06-26T20:30:19.272" v="135"/>
          <ac:spMkLst>
            <pc:docMk/>
            <pc:sldMk cId="2340921976" sldId="263"/>
            <ac:spMk id="2" creationId="{45E92B6C-A2AB-CE42-9F05-8E834A7BAB9D}"/>
          </ac:spMkLst>
        </pc:spChg>
        <pc:spChg chg="del">
          <ac:chgData name="Claire Edwards" userId="988e3d63-f1ca-4794-9be7-830d855b52c6" providerId="ADAL" clId="{52DAFEC2-5A43-44A3-9687-1D0B5C29CDED}" dt="2023-06-26T20:34:06.731" v="136" actId="931"/>
          <ac:spMkLst>
            <pc:docMk/>
            <pc:sldMk cId="2340921976" sldId="263"/>
            <ac:spMk id="3" creationId="{74946F02-3194-1C40-80DB-75E261F62791}"/>
          </ac:spMkLst>
        </pc:spChg>
        <pc:spChg chg="add mod">
          <ac:chgData name="Claire Edwards" userId="988e3d63-f1ca-4794-9be7-830d855b52c6" providerId="ADAL" clId="{52DAFEC2-5A43-44A3-9687-1D0B5C29CDED}" dt="2023-06-26T20:34:37.297" v="140" actId="478"/>
          <ac:spMkLst>
            <pc:docMk/>
            <pc:sldMk cId="2340921976" sldId="263"/>
            <ac:spMk id="7" creationId="{B85A5094-D9B7-6D0E-C722-9BA0E5AC7EF0}"/>
          </ac:spMkLst>
        </pc:spChg>
        <pc:picChg chg="add del mod">
          <ac:chgData name="Claire Edwards" userId="988e3d63-f1ca-4794-9be7-830d855b52c6" providerId="ADAL" clId="{52DAFEC2-5A43-44A3-9687-1D0B5C29CDED}" dt="2023-06-26T20:34:37.297" v="140" actId="478"/>
          <ac:picMkLst>
            <pc:docMk/>
            <pc:sldMk cId="2340921976" sldId="263"/>
            <ac:picMk id="5" creationId="{B7884229-323C-3338-2424-D2FDFDF8DFDA}"/>
          </ac:picMkLst>
        </pc:picChg>
      </pc:sldChg>
      <pc:sldChg chg="del">
        <pc:chgData name="Claire Edwards" userId="988e3d63-f1ca-4794-9be7-830d855b52c6" providerId="ADAL" clId="{52DAFEC2-5A43-44A3-9687-1D0B5C29CDED}" dt="2023-06-26T20:29:30.752" v="132" actId="47"/>
        <pc:sldMkLst>
          <pc:docMk/>
          <pc:sldMk cId="351386101" sldId="264"/>
        </pc:sldMkLst>
      </pc:sldChg>
      <pc:sldChg chg="del">
        <pc:chgData name="Claire Edwards" userId="988e3d63-f1ca-4794-9be7-830d855b52c6" providerId="ADAL" clId="{52DAFEC2-5A43-44A3-9687-1D0B5C29CDED}" dt="2023-06-26T20:29:25.087" v="129" actId="47"/>
        <pc:sldMkLst>
          <pc:docMk/>
          <pc:sldMk cId="1269008841" sldId="267"/>
        </pc:sldMkLst>
      </pc:sldChg>
      <pc:sldChg chg="del">
        <pc:chgData name="Claire Edwards" userId="988e3d63-f1ca-4794-9be7-830d855b52c6" providerId="ADAL" clId="{52DAFEC2-5A43-44A3-9687-1D0B5C29CDED}" dt="2023-06-26T20:28:30.770" v="119" actId="47"/>
        <pc:sldMkLst>
          <pc:docMk/>
          <pc:sldMk cId="3177364626" sldId="269"/>
        </pc:sldMkLst>
      </pc:sldChg>
      <pc:sldChg chg="del">
        <pc:chgData name="Claire Edwards" userId="988e3d63-f1ca-4794-9be7-830d855b52c6" providerId="ADAL" clId="{52DAFEC2-5A43-44A3-9687-1D0B5C29CDED}" dt="2023-06-26T20:28:31.807" v="120" actId="47"/>
        <pc:sldMkLst>
          <pc:docMk/>
          <pc:sldMk cId="187108977" sldId="270"/>
        </pc:sldMkLst>
      </pc:sldChg>
      <pc:sldChg chg="del">
        <pc:chgData name="Claire Edwards" userId="988e3d63-f1ca-4794-9be7-830d855b52c6" providerId="ADAL" clId="{52DAFEC2-5A43-44A3-9687-1D0B5C29CDED}" dt="2023-06-26T20:28:32.266" v="121" actId="47"/>
        <pc:sldMkLst>
          <pc:docMk/>
          <pc:sldMk cId="2428057977" sldId="271"/>
        </pc:sldMkLst>
      </pc:sldChg>
      <pc:sldChg chg="del">
        <pc:chgData name="Claire Edwards" userId="988e3d63-f1ca-4794-9be7-830d855b52c6" providerId="ADAL" clId="{52DAFEC2-5A43-44A3-9687-1D0B5C29CDED}" dt="2023-06-26T20:28:32.945" v="122" actId="47"/>
        <pc:sldMkLst>
          <pc:docMk/>
          <pc:sldMk cId="2468945887" sldId="272"/>
        </pc:sldMkLst>
      </pc:sldChg>
      <pc:sldChg chg="modSp mod ord">
        <pc:chgData name="Claire Edwards" userId="988e3d63-f1ca-4794-9be7-830d855b52c6" providerId="ADAL" clId="{52DAFEC2-5A43-44A3-9687-1D0B5C29CDED}" dt="2023-06-26T20:46:53.078" v="175" actId="122"/>
        <pc:sldMkLst>
          <pc:docMk/>
          <pc:sldMk cId="4238513737" sldId="273"/>
        </pc:sldMkLst>
        <pc:spChg chg="mod">
          <ac:chgData name="Claire Edwards" userId="988e3d63-f1ca-4794-9be7-830d855b52c6" providerId="ADAL" clId="{52DAFEC2-5A43-44A3-9687-1D0B5C29CDED}" dt="2023-06-26T20:46:53.078" v="175" actId="122"/>
          <ac:spMkLst>
            <pc:docMk/>
            <pc:sldMk cId="4238513737" sldId="273"/>
            <ac:spMk id="2" creationId="{E5210CDC-96CA-A149-AA1B-91DFED8955E5}"/>
          </ac:spMkLst>
        </pc:spChg>
      </pc:sldChg>
      <pc:sldChg chg="add del">
        <pc:chgData name="Claire Edwards" userId="988e3d63-f1ca-4794-9be7-830d855b52c6" providerId="ADAL" clId="{52DAFEC2-5A43-44A3-9687-1D0B5C29CDED}" dt="2023-06-26T22:43:56.435" v="346" actId="47"/>
        <pc:sldMkLst>
          <pc:docMk/>
          <pc:sldMk cId="176709332" sldId="274"/>
        </pc:sldMkLst>
      </pc:sldChg>
      <pc:sldChg chg="del">
        <pc:chgData name="Claire Edwards" userId="988e3d63-f1ca-4794-9be7-830d855b52c6" providerId="ADAL" clId="{52DAFEC2-5A43-44A3-9687-1D0B5C29CDED}" dt="2023-06-26T20:29:13.940" v="125" actId="47"/>
        <pc:sldMkLst>
          <pc:docMk/>
          <pc:sldMk cId="2579019077" sldId="275"/>
        </pc:sldMkLst>
      </pc:sldChg>
      <pc:sldChg chg="del">
        <pc:chgData name="Claire Edwards" userId="988e3d63-f1ca-4794-9be7-830d855b52c6" providerId="ADAL" clId="{52DAFEC2-5A43-44A3-9687-1D0B5C29CDED}" dt="2023-06-26T20:29:14.920" v="126" actId="47"/>
        <pc:sldMkLst>
          <pc:docMk/>
          <pc:sldMk cId="3434074359" sldId="276"/>
        </pc:sldMkLst>
      </pc:sldChg>
      <pc:sldChg chg="add del">
        <pc:chgData name="Claire Edwards" userId="988e3d63-f1ca-4794-9be7-830d855b52c6" providerId="ADAL" clId="{52DAFEC2-5A43-44A3-9687-1D0B5C29CDED}" dt="2023-06-26T20:29:27.231" v="130" actId="47"/>
        <pc:sldMkLst>
          <pc:docMk/>
          <pc:sldMk cId="2992472437" sldId="277"/>
        </pc:sldMkLst>
      </pc:sldChg>
      <pc:sldChg chg="modSp del mod ord">
        <pc:chgData name="Claire Edwards" userId="988e3d63-f1ca-4794-9be7-830d855b52c6" providerId="ADAL" clId="{52DAFEC2-5A43-44A3-9687-1D0B5C29CDED}" dt="2023-06-26T20:37:34.740" v="150" actId="47"/>
        <pc:sldMkLst>
          <pc:docMk/>
          <pc:sldMk cId="1959646477" sldId="278"/>
        </pc:sldMkLst>
        <pc:spChg chg="mod">
          <ac:chgData name="Claire Edwards" userId="988e3d63-f1ca-4794-9be7-830d855b52c6" providerId="ADAL" clId="{52DAFEC2-5A43-44A3-9687-1D0B5C29CDED}" dt="2023-06-26T20:28:04.557" v="111"/>
          <ac:spMkLst>
            <pc:docMk/>
            <pc:sldMk cId="1959646477" sldId="278"/>
            <ac:spMk id="2" creationId="{A8760647-BEB3-4A4D-A9EA-7691F85B5BF3}"/>
          </ac:spMkLst>
        </pc:spChg>
        <pc:spChg chg="mod">
          <ac:chgData name="Claire Edwards" userId="988e3d63-f1ca-4794-9be7-830d855b52c6" providerId="ADAL" clId="{52DAFEC2-5A43-44A3-9687-1D0B5C29CDED}" dt="2023-06-26T20:28:11.560" v="113"/>
          <ac:spMkLst>
            <pc:docMk/>
            <pc:sldMk cId="1959646477" sldId="278"/>
            <ac:spMk id="4" creationId="{6ECE5E1E-39DE-EF45-9F8B-A9E4F2F93D7D}"/>
          </ac:spMkLst>
        </pc:spChg>
      </pc:sldChg>
      <pc:sldChg chg="del">
        <pc:chgData name="Claire Edwards" userId="988e3d63-f1ca-4794-9be7-830d855b52c6" providerId="ADAL" clId="{52DAFEC2-5A43-44A3-9687-1D0B5C29CDED}" dt="2023-06-26T20:28:26.119" v="115" actId="2696"/>
        <pc:sldMkLst>
          <pc:docMk/>
          <pc:sldMk cId="3117487300" sldId="279"/>
        </pc:sldMkLst>
      </pc:sldChg>
      <pc:sldChg chg="del">
        <pc:chgData name="Claire Edwards" userId="988e3d63-f1ca-4794-9be7-830d855b52c6" providerId="ADAL" clId="{52DAFEC2-5A43-44A3-9687-1D0B5C29CDED}" dt="2023-06-26T20:28:28.776" v="116" actId="47"/>
        <pc:sldMkLst>
          <pc:docMk/>
          <pc:sldMk cId="1374436568" sldId="280"/>
        </pc:sldMkLst>
      </pc:sldChg>
      <pc:sldChg chg="del">
        <pc:chgData name="Claire Edwards" userId="988e3d63-f1ca-4794-9be7-830d855b52c6" providerId="ADAL" clId="{52DAFEC2-5A43-44A3-9687-1D0B5C29CDED}" dt="2023-06-26T20:19:47.124" v="81" actId="47"/>
        <pc:sldMkLst>
          <pc:docMk/>
          <pc:sldMk cId="844091032" sldId="281"/>
        </pc:sldMkLst>
      </pc:sldChg>
      <pc:sldChg chg="del">
        <pc:chgData name="Claire Edwards" userId="988e3d63-f1ca-4794-9be7-830d855b52c6" providerId="ADAL" clId="{52DAFEC2-5A43-44A3-9687-1D0B5C29CDED}" dt="2023-06-26T20:28:29.517" v="117" actId="47"/>
        <pc:sldMkLst>
          <pc:docMk/>
          <pc:sldMk cId="1061161765" sldId="282"/>
        </pc:sldMkLst>
      </pc:sldChg>
      <pc:sldChg chg="del">
        <pc:chgData name="Claire Edwards" userId="988e3d63-f1ca-4794-9be7-830d855b52c6" providerId="ADAL" clId="{52DAFEC2-5A43-44A3-9687-1D0B5C29CDED}" dt="2023-06-26T20:28:30.257" v="118" actId="47"/>
        <pc:sldMkLst>
          <pc:docMk/>
          <pc:sldMk cId="4093798386" sldId="283"/>
        </pc:sldMkLst>
      </pc:sldChg>
      <pc:sldChg chg="ord">
        <pc:chgData name="Claire Edwards" userId="988e3d63-f1ca-4794-9be7-830d855b52c6" providerId="ADAL" clId="{52DAFEC2-5A43-44A3-9687-1D0B5C29CDED}" dt="2023-06-26T22:43:50.787" v="345"/>
        <pc:sldMkLst>
          <pc:docMk/>
          <pc:sldMk cId="2285636469" sldId="284"/>
        </pc:sldMkLst>
      </pc:sldChg>
      <pc:sldChg chg="del">
        <pc:chgData name="Claire Edwards" userId="988e3d63-f1ca-4794-9be7-830d855b52c6" providerId="ADAL" clId="{52DAFEC2-5A43-44A3-9687-1D0B5C29CDED}" dt="2023-06-26T22:44:20.485" v="347" actId="47"/>
        <pc:sldMkLst>
          <pc:docMk/>
          <pc:sldMk cId="3501518883" sldId="285"/>
        </pc:sldMkLst>
      </pc:sldChg>
      <pc:sldChg chg="modSp add mod">
        <pc:chgData name="Claire Edwards" userId="988e3d63-f1ca-4794-9be7-830d855b52c6" providerId="ADAL" clId="{52DAFEC2-5A43-44A3-9687-1D0B5C29CDED}" dt="2023-06-26T20:19:35.536" v="80" actId="255"/>
        <pc:sldMkLst>
          <pc:docMk/>
          <pc:sldMk cId="1269559021" sldId="286"/>
        </pc:sldMkLst>
        <pc:spChg chg="mod">
          <ac:chgData name="Claire Edwards" userId="988e3d63-f1ca-4794-9be7-830d855b52c6" providerId="ADAL" clId="{52DAFEC2-5A43-44A3-9687-1D0B5C29CDED}" dt="2023-06-26T20:19:00.298" v="76"/>
          <ac:spMkLst>
            <pc:docMk/>
            <pc:sldMk cId="1269559021" sldId="286"/>
            <ac:spMk id="2" creationId="{DBDD8B9C-F006-704E-91E6-CF2B984FE19D}"/>
          </ac:spMkLst>
        </pc:spChg>
        <pc:spChg chg="mod">
          <ac:chgData name="Claire Edwards" userId="988e3d63-f1ca-4794-9be7-830d855b52c6" providerId="ADAL" clId="{52DAFEC2-5A43-44A3-9687-1D0B5C29CDED}" dt="2023-06-26T20:19:35.536" v="80" actId="255"/>
          <ac:spMkLst>
            <pc:docMk/>
            <pc:sldMk cId="1269559021" sldId="286"/>
            <ac:spMk id="3" creationId="{EE21AAC1-F444-214E-BC50-75A63C237E24}"/>
          </ac:spMkLst>
        </pc:spChg>
      </pc:sldChg>
      <pc:sldChg chg="addSp delSp modSp add mod">
        <pc:chgData name="Claire Edwards" userId="988e3d63-f1ca-4794-9be7-830d855b52c6" providerId="ADAL" clId="{52DAFEC2-5A43-44A3-9687-1D0B5C29CDED}" dt="2023-06-26T20:20:53.951" v="91" actId="20577"/>
        <pc:sldMkLst>
          <pc:docMk/>
          <pc:sldMk cId="1985270375" sldId="287"/>
        </pc:sldMkLst>
        <pc:spChg chg="mod">
          <ac:chgData name="Claire Edwards" userId="988e3d63-f1ca-4794-9be7-830d855b52c6" providerId="ADAL" clId="{52DAFEC2-5A43-44A3-9687-1D0B5C29CDED}" dt="2023-06-26T20:20:53.951" v="91" actId="20577"/>
          <ac:spMkLst>
            <pc:docMk/>
            <pc:sldMk cId="1985270375" sldId="287"/>
            <ac:spMk id="2" creationId="{DBDD8B9C-F006-704E-91E6-CF2B984FE19D}"/>
          </ac:spMkLst>
        </pc:spChg>
        <pc:spChg chg="del mod">
          <ac:chgData name="Claire Edwards" userId="988e3d63-f1ca-4794-9be7-830d855b52c6" providerId="ADAL" clId="{52DAFEC2-5A43-44A3-9687-1D0B5C29CDED}" dt="2023-06-26T20:20:26.233" v="86" actId="478"/>
          <ac:spMkLst>
            <pc:docMk/>
            <pc:sldMk cId="1985270375" sldId="287"/>
            <ac:spMk id="3" creationId="{EE21AAC1-F444-214E-BC50-75A63C237E24}"/>
          </ac:spMkLst>
        </pc:spChg>
        <pc:spChg chg="add del mod">
          <ac:chgData name="Claire Edwards" userId="988e3d63-f1ca-4794-9be7-830d855b52c6" providerId="ADAL" clId="{52DAFEC2-5A43-44A3-9687-1D0B5C29CDED}" dt="2023-06-26T20:20:36.819" v="88" actId="478"/>
          <ac:spMkLst>
            <pc:docMk/>
            <pc:sldMk cId="1985270375" sldId="287"/>
            <ac:spMk id="5" creationId="{46A24988-AE46-0FBD-A8FC-68051AF3525C}"/>
          </ac:spMkLst>
        </pc:spChg>
      </pc:sldChg>
      <pc:sldChg chg="modSp add del mod">
        <pc:chgData name="Claire Edwards" userId="988e3d63-f1ca-4794-9be7-830d855b52c6" providerId="ADAL" clId="{52DAFEC2-5A43-44A3-9687-1D0B5C29CDED}" dt="2023-06-26T20:38:02.800" v="155" actId="47"/>
        <pc:sldMkLst>
          <pc:docMk/>
          <pc:sldMk cId="2079726297" sldId="288"/>
        </pc:sldMkLst>
        <pc:spChg chg="mod">
          <ac:chgData name="Claire Edwards" userId="988e3d63-f1ca-4794-9be7-830d855b52c6" providerId="ADAL" clId="{52DAFEC2-5A43-44A3-9687-1D0B5C29CDED}" dt="2023-06-26T20:27:40.454" v="107"/>
          <ac:spMkLst>
            <pc:docMk/>
            <pc:sldMk cId="2079726297" sldId="288"/>
            <ac:spMk id="2" creationId="{45E92B6C-A2AB-CE42-9F05-8E834A7BAB9D}"/>
          </ac:spMkLst>
        </pc:spChg>
      </pc:sldChg>
      <pc:sldChg chg="modSp add del mod ord">
        <pc:chgData name="Claire Edwards" userId="988e3d63-f1ca-4794-9be7-830d855b52c6" providerId="ADAL" clId="{52DAFEC2-5A43-44A3-9687-1D0B5C29CDED}" dt="2023-06-26T20:28:14.385" v="114" actId="47"/>
        <pc:sldMkLst>
          <pc:docMk/>
          <pc:sldMk cId="3062244646" sldId="289"/>
        </pc:sldMkLst>
        <pc:spChg chg="mod">
          <ac:chgData name="Claire Edwards" userId="988e3d63-f1ca-4794-9be7-830d855b52c6" providerId="ADAL" clId="{52DAFEC2-5A43-44A3-9687-1D0B5C29CDED}" dt="2023-06-26T20:28:01.673" v="110" actId="21"/>
          <ac:spMkLst>
            <pc:docMk/>
            <pc:sldMk cId="3062244646" sldId="289"/>
            <ac:spMk id="2" creationId="{45E92B6C-A2AB-CE42-9F05-8E834A7BAB9D}"/>
          </ac:spMkLst>
        </pc:spChg>
        <pc:spChg chg="mod">
          <ac:chgData name="Claire Edwards" userId="988e3d63-f1ca-4794-9be7-830d855b52c6" providerId="ADAL" clId="{52DAFEC2-5A43-44A3-9687-1D0B5C29CDED}" dt="2023-06-26T20:28:08.192" v="112" actId="21"/>
          <ac:spMkLst>
            <pc:docMk/>
            <pc:sldMk cId="3062244646" sldId="289"/>
            <ac:spMk id="3" creationId="{74946F02-3194-1C40-80DB-75E261F62791}"/>
          </ac:spMkLst>
        </pc:spChg>
      </pc:sldChg>
      <pc:sldChg chg="add del">
        <pc:chgData name="Claire Edwards" userId="988e3d63-f1ca-4794-9be7-830d855b52c6" providerId="ADAL" clId="{52DAFEC2-5A43-44A3-9687-1D0B5C29CDED}" dt="2023-06-26T20:38:05.243" v="156" actId="47"/>
        <pc:sldMkLst>
          <pc:docMk/>
          <pc:sldMk cId="749548846" sldId="290"/>
        </pc:sldMkLst>
      </pc:sldChg>
      <pc:sldChg chg="add del">
        <pc:chgData name="Claire Edwards" userId="988e3d63-f1ca-4794-9be7-830d855b52c6" providerId="ADAL" clId="{52DAFEC2-5A43-44A3-9687-1D0B5C29CDED}" dt="2023-06-26T20:35:03.041" v="144" actId="47"/>
        <pc:sldMkLst>
          <pc:docMk/>
          <pc:sldMk cId="1714402061" sldId="291"/>
        </pc:sldMkLst>
      </pc:sldChg>
      <pc:sldChg chg="modSp add mod">
        <pc:chgData name="Claire Edwards" userId="988e3d63-f1ca-4794-9be7-830d855b52c6" providerId="ADAL" clId="{52DAFEC2-5A43-44A3-9687-1D0B5C29CDED}" dt="2023-06-26T20:47:01.357" v="176" actId="122"/>
        <pc:sldMkLst>
          <pc:docMk/>
          <pc:sldMk cId="3108054838" sldId="292"/>
        </pc:sldMkLst>
        <pc:spChg chg="mod">
          <ac:chgData name="Claire Edwards" userId="988e3d63-f1ca-4794-9be7-830d855b52c6" providerId="ADAL" clId="{52DAFEC2-5A43-44A3-9687-1D0B5C29CDED}" dt="2023-06-26T20:47:01.357" v="176" actId="122"/>
          <ac:spMkLst>
            <pc:docMk/>
            <pc:sldMk cId="3108054838" sldId="292"/>
            <ac:spMk id="2" creationId="{E5210CDC-96CA-A149-AA1B-91DFED8955E5}"/>
          </ac:spMkLst>
        </pc:spChg>
      </pc:sldChg>
      <pc:sldChg chg="addSp delSp modSp add mod">
        <pc:chgData name="Claire Edwards" userId="988e3d63-f1ca-4794-9be7-830d855b52c6" providerId="ADAL" clId="{52DAFEC2-5A43-44A3-9687-1D0B5C29CDED}" dt="2023-07-10T20:46:51.311" v="417" actId="962"/>
        <pc:sldMkLst>
          <pc:docMk/>
          <pc:sldMk cId="61205382" sldId="293"/>
        </pc:sldMkLst>
        <pc:spChg chg="mod">
          <ac:chgData name="Claire Edwards" userId="988e3d63-f1ca-4794-9be7-830d855b52c6" providerId="ADAL" clId="{52DAFEC2-5A43-44A3-9687-1D0B5C29CDED}" dt="2023-06-26T20:47:14.516" v="177" actId="122"/>
          <ac:spMkLst>
            <pc:docMk/>
            <pc:sldMk cId="61205382" sldId="293"/>
            <ac:spMk id="2" creationId="{E5210CDC-96CA-A149-AA1B-91DFED8955E5}"/>
          </ac:spMkLst>
        </pc:spChg>
        <pc:spChg chg="del">
          <ac:chgData name="Claire Edwards" userId="988e3d63-f1ca-4794-9be7-830d855b52c6" providerId="ADAL" clId="{52DAFEC2-5A43-44A3-9687-1D0B5C29CDED}" dt="2023-06-26T20:37:08.520" v="147" actId="478"/>
          <ac:spMkLst>
            <pc:docMk/>
            <pc:sldMk cId="61205382" sldId="293"/>
            <ac:spMk id="3" creationId="{2D729A85-6B0B-3E42-8E91-C1C17CDE6E6D}"/>
          </ac:spMkLst>
        </pc:spChg>
        <pc:spChg chg="add mod">
          <ac:chgData name="Claire Edwards" userId="988e3d63-f1ca-4794-9be7-830d855b52c6" providerId="ADAL" clId="{52DAFEC2-5A43-44A3-9687-1D0B5C29CDED}" dt="2023-06-27T16:58:21.369" v="413" actId="20577"/>
          <ac:spMkLst>
            <pc:docMk/>
            <pc:sldMk cId="61205382" sldId="293"/>
            <ac:spMk id="4" creationId="{88427007-9B31-E4D4-7303-A81C366AFA02}"/>
          </ac:spMkLst>
        </pc:spChg>
        <pc:spChg chg="add del mod">
          <ac:chgData name="Claire Edwards" userId="988e3d63-f1ca-4794-9be7-830d855b52c6" providerId="ADAL" clId="{52DAFEC2-5A43-44A3-9687-1D0B5C29CDED}" dt="2023-07-10T20:46:47.610" v="415" actId="931"/>
          <ac:spMkLst>
            <pc:docMk/>
            <pc:sldMk cId="61205382" sldId="293"/>
            <ac:spMk id="5" creationId="{7CE195FB-44A7-1318-982D-457004CB298B}"/>
          </ac:spMkLst>
        </pc:spChg>
        <pc:picChg chg="add mod">
          <ac:chgData name="Claire Edwards" userId="988e3d63-f1ca-4794-9be7-830d855b52c6" providerId="ADAL" clId="{52DAFEC2-5A43-44A3-9687-1D0B5C29CDED}" dt="2023-07-10T20:46:51.311" v="417" actId="962"/>
          <ac:picMkLst>
            <pc:docMk/>
            <pc:sldMk cId="61205382" sldId="293"/>
            <ac:picMk id="7" creationId="{CB52D479-AE76-FA0F-D28A-6B4D506BEFF4}"/>
          </ac:picMkLst>
        </pc:picChg>
      </pc:sldChg>
      <pc:sldChg chg="modSp add mod ord">
        <pc:chgData name="Claire Edwards" userId="988e3d63-f1ca-4794-9be7-830d855b52c6" providerId="ADAL" clId="{52DAFEC2-5A43-44A3-9687-1D0B5C29CDED}" dt="2023-06-26T20:46:14.653" v="174" actId="122"/>
        <pc:sldMkLst>
          <pc:docMk/>
          <pc:sldMk cId="2148466698" sldId="294"/>
        </pc:sldMkLst>
        <pc:spChg chg="mod">
          <ac:chgData name="Claire Edwards" userId="988e3d63-f1ca-4794-9be7-830d855b52c6" providerId="ADAL" clId="{52DAFEC2-5A43-44A3-9687-1D0B5C29CDED}" dt="2023-06-26T20:46:14.653" v="174" actId="122"/>
          <ac:spMkLst>
            <pc:docMk/>
            <pc:sldMk cId="2148466698" sldId="294"/>
            <ac:spMk id="2" creationId="{E5210CDC-96CA-A149-AA1B-91DFED8955E5}"/>
          </ac:spMkLst>
        </pc:spChg>
      </pc:sldChg>
      <pc:sldChg chg="modSp add mod">
        <pc:chgData name="Claire Edwards" userId="988e3d63-f1ca-4794-9be7-830d855b52c6" providerId="ADAL" clId="{52DAFEC2-5A43-44A3-9687-1D0B5C29CDED}" dt="2023-06-26T20:45:47.009" v="172" actId="122"/>
        <pc:sldMkLst>
          <pc:docMk/>
          <pc:sldMk cId="4118263689" sldId="295"/>
        </pc:sldMkLst>
        <pc:spChg chg="mod">
          <ac:chgData name="Claire Edwards" userId="988e3d63-f1ca-4794-9be7-830d855b52c6" providerId="ADAL" clId="{52DAFEC2-5A43-44A3-9687-1D0B5C29CDED}" dt="2023-06-26T20:45:42.672" v="171" actId="122"/>
          <ac:spMkLst>
            <pc:docMk/>
            <pc:sldMk cId="4118263689" sldId="295"/>
            <ac:spMk id="2" creationId="{E5210CDC-96CA-A149-AA1B-91DFED8955E5}"/>
          </ac:spMkLst>
        </pc:spChg>
        <pc:spChg chg="mod">
          <ac:chgData name="Claire Edwards" userId="988e3d63-f1ca-4794-9be7-830d855b52c6" providerId="ADAL" clId="{52DAFEC2-5A43-44A3-9687-1D0B5C29CDED}" dt="2023-06-26T20:45:47.009" v="172" actId="122"/>
          <ac:spMkLst>
            <pc:docMk/>
            <pc:sldMk cId="4118263689" sldId="295"/>
            <ac:spMk id="3" creationId="{2D729A85-6B0B-3E42-8E91-C1C17CDE6E6D}"/>
          </ac:spMkLst>
        </pc:spChg>
      </pc:sldChg>
      <pc:sldChg chg="modSp add mod ord">
        <pc:chgData name="Claire Edwards" userId="988e3d63-f1ca-4794-9be7-830d855b52c6" providerId="ADAL" clId="{52DAFEC2-5A43-44A3-9687-1D0B5C29CDED}" dt="2023-06-26T20:48:18.506" v="182"/>
        <pc:sldMkLst>
          <pc:docMk/>
          <pc:sldMk cId="3773269498" sldId="296"/>
        </pc:sldMkLst>
        <pc:spChg chg="mod">
          <ac:chgData name="Claire Edwards" userId="988e3d63-f1ca-4794-9be7-830d855b52c6" providerId="ADAL" clId="{52DAFEC2-5A43-44A3-9687-1D0B5C29CDED}" dt="2023-06-26T20:48:03.610" v="180"/>
          <ac:spMkLst>
            <pc:docMk/>
            <pc:sldMk cId="3773269498" sldId="296"/>
            <ac:spMk id="2" creationId="{E5210CDC-96CA-A149-AA1B-91DFED8955E5}"/>
          </ac:spMkLst>
        </pc:spChg>
        <pc:spChg chg="mod">
          <ac:chgData name="Claire Edwards" userId="988e3d63-f1ca-4794-9be7-830d855b52c6" providerId="ADAL" clId="{52DAFEC2-5A43-44A3-9687-1D0B5C29CDED}" dt="2023-06-26T20:48:18.506" v="182"/>
          <ac:spMkLst>
            <pc:docMk/>
            <pc:sldMk cId="3773269498" sldId="296"/>
            <ac:spMk id="3" creationId="{2D729A85-6B0B-3E42-8E91-C1C17CDE6E6D}"/>
          </ac:spMkLst>
        </pc:spChg>
      </pc:sldChg>
      <pc:sldChg chg="modSp add mod">
        <pc:chgData name="Claire Edwards" userId="988e3d63-f1ca-4794-9be7-830d855b52c6" providerId="ADAL" clId="{52DAFEC2-5A43-44A3-9687-1D0B5C29CDED}" dt="2023-06-26T20:49:01.609" v="187"/>
        <pc:sldMkLst>
          <pc:docMk/>
          <pc:sldMk cId="54243106" sldId="297"/>
        </pc:sldMkLst>
        <pc:spChg chg="mod">
          <ac:chgData name="Claire Edwards" userId="988e3d63-f1ca-4794-9be7-830d855b52c6" providerId="ADAL" clId="{52DAFEC2-5A43-44A3-9687-1D0B5C29CDED}" dt="2023-06-26T20:48:49.504" v="186"/>
          <ac:spMkLst>
            <pc:docMk/>
            <pc:sldMk cId="54243106" sldId="297"/>
            <ac:spMk id="2" creationId="{E5210CDC-96CA-A149-AA1B-91DFED8955E5}"/>
          </ac:spMkLst>
        </pc:spChg>
        <pc:spChg chg="mod">
          <ac:chgData name="Claire Edwards" userId="988e3d63-f1ca-4794-9be7-830d855b52c6" providerId="ADAL" clId="{52DAFEC2-5A43-44A3-9687-1D0B5C29CDED}" dt="2023-06-26T20:49:01.609" v="187"/>
          <ac:spMkLst>
            <pc:docMk/>
            <pc:sldMk cId="54243106" sldId="297"/>
            <ac:spMk id="3" creationId="{2D729A85-6B0B-3E42-8E91-C1C17CDE6E6D}"/>
          </ac:spMkLst>
        </pc:spChg>
      </pc:sldChg>
      <pc:sldChg chg="modSp add mod ord">
        <pc:chgData name="Claire Edwards" userId="988e3d63-f1ca-4794-9be7-830d855b52c6" providerId="ADAL" clId="{52DAFEC2-5A43-44A3-9687-1D0B5C29CDED}" dt="2023-06-26T20:46:04.823" v="173" actId="122"/>
        <pc:sldMkLst>
          <pc:docMk/>
          <pc:sldMk cId="1211712223" sldId="298"/>
        </pc:sldMkLst>
        <pc:spChg chg="mod">
          <ac:chgData name="Claire Edwards" userId="988e3d63-f1ca-4794-9be7-830d855b52c6" providerId="ADAL" clId="{52DAFEC2-5A43-44A3-9687-1D0B5C29CDED}" dt="2023-06-26T20:46:04.823" v="173" actId="122"/>
          <ac:spMkLst>
            <pc:docMk/>
            <pc:sldMk cId="1211712223" sldId="298"/>
            <ac:spMk id="2" creationId="{E5210CDC-96CA-A149-AA1B-91DFED8955E5}"/>
          </ac:spMkLst>
        </pc:spChg>
        <pc:spChg chg="mod">
          <ac:chgData name="Claire Edwards" userId="988e3d63-f1ca-4794-9be7-830d855b52c6" providerId="ADAL" clId="{52DAFEC2-5A43-44A3-9687-1D0B5C29CDED}" dt="2023-06-26T20:45:17.387" v="168" actId="122"/>
          <ac:spMkLst>
            <pc:docMk/>
            <pc:sldMk cId="1211712223" sldId="298"/>
            <ac:spMk id="3" creationId="{2D729A85-6B0B-3E42-8E91-C1C17CDE6E6D}"/>
          </ac:spMkLst>
        </pc:spChg>
      </pc:sldChg>
      <pc:sldChg chg="modSp add mod">
        <pc:chgData name="Claire Edwards" userId="988e3d63-f1ca-4794-9be7-830d855b52c6" providerId="ADAL" clId="{52DAFEC2-5A43-44A3-9687-1D0B5C29CDED}" dt="2023-06-26T20:51:40.597" v="190"/>
        <pc:sldMkLst>
          <pc:docMk/>
          <pc:sldMk cId="3811947549" sldId="299"/>
        </pc:sldMkLst>
        <pc:spChg chg="mod">
          <ac:chgData name="Claire Edwards" userId="988e3d63-f1ca-4794-9be7-830d855b52c6" providerId="ADAL" clId="{52DAFEC2-5A43-44A3-9687-1D0B5C29CDED}" dt="2023-06-26T20:49:55.564" v="189"/>
          <ac:spMkLst>
            <pc:docMk/>
            <pc:sldMk cId="3811947549" sldId="299"/>
            <ac:spMk id="2" creationId="{E5210CDC-96CA-A149-AA1B-91DFED8955E5}"/>
          </ac:spMkLst>
        </pc:spChg>
        <pc:spChg chg="mod">
          <ac:chgData name="Claire Edwards" userId="988e3d63-f1ca-4794-9be7-830d855b52c6" providerId="ADAL" clId="{52DAFEC2-5A43-44A3-9687-1D0B5C29CDED}" dt="2023-06-26T20:51:40.597" v="190"/>
          <ac:spMkLst>
            <pc:docMk/>
            <pc:sldMk cId="3811947549" sldId="299"/>
            <ac:spMk id="3" creationId="{2D729A85-6B0B-3E42-8E91-C1C17CDE6E6D}"/>
          </ac:spMkLst>
        </pc:spChg>
      </pc:sldChg>
      <pc:sldChg chg="modSp add mod">
        <pc:chgData name="Claire Edwards" userId="988e3d63-f1ca-4794-9be7-830d855b52c6" providerId="ADAL" clId="{52DAFEC2-5A43-44A3-9687-1D0B5C29CDED}" dt="2023-06-26T20:54:01.077" v="202"/>
        <pc:sldMkLst>
          <pc:docMk/>
          <pc:sldMk cId="1746822893" sldId="300"/>
        </pc:sldMkLst>
        <pc:spChg chg="mod">
          <ac:chgData name="Claire Edwards" userId="988e3d63-f1ca-4794-9be7-830d855b52c6" providerId="ADAL" clId="{52DAFEC2-5A43-44A3-9687-1D0B5C29CDED}" dt="2023-06-26T20:53:47.110" v="201"/>
          <ac:spMkLst>
            <pc:docMk/>
            <pc:sldMk cId="1746822893" sldId="300"/>
            <ac:spMk id="2" creationId="{E5210CDC-96CA-A149-AA1B-91DFED8955E5}"/>
          </ac:spMkLst>
        </pc:spChg>
        <pc:spChg chg="mod">
          <ac:chgData name="Claire Edwards" userId="988e3d63-f1ca-4794-9be7-830d855b52c6" providerId="ADAL" clId="{52DAFEC2-5A43-44A3-9687-1D0B5C29CDED}" dt="2023-06-26T20:54:01.077" v="202"/>
          <ac:spMkLst>
            <pc:docMk/>
            <pc:sldMk cId="1746822893" sldId="300"/>
            <ac:spMk id="3" creationId="{2D729A85-6B0B-3E42-8E91-C1C17CDE6E6D}"/>
          </ac:spMkLst>
        </pc:spChg>
      </pc:sldChg>
      <pc:sldChg chg="add">
        <pc:chgData name="Claire Edwards" userId="988e3d63-f1ca-4794-9be7-830d855b52c6" providerId="ADAL" clId="{52DAFEC2-5A43-44A3-9687-1D0B5C29CDED}" dt="2023-06-26T20:49:37.916" v="188" actId="2890"/>
        <pc:sldMkLst>
          <pc:docMk/>
          <pc:sldMk cId="59225310" sldId="301"/>
        </pc:sldMkLst>
      </pc:sldChg>
      <pc:sldChg chg="modSp add mod ord">
        <pc:chgData name="Claire Edwards" userId="988e3d63-f1ca-4794-9be7-830d855b52c6" providerId="ADAL" clId="{52DAFEC2-5A43-44A3-9687-1D0B5C29CDED}" dt="2023-06-26T20:52:12.902" v="195"/>
        <pc:sldMkLst>
          <pc:docMk/>
          <pc:sldMk cId="596790741" sldId="302"/>
        </pc:sldMkLst>
        <pc:spChg chg="mod">
          <ac:chgData name="Claire Edwards" userId="988e3d63-f1ca-4794-9be7-830d855b52c6" providerId="ADAL" clId="{52DAFEC2-5A43-44A3-9687-1D0B5C29CDED}" dt="2023-06-26T20:51:56.791" v="192"/>
          <ac:spMkLst>
            <pc:docMk/>
            <pc:sldMk cId="596790741" sldId="302"/>
            <ac:spMk id="2" creationId="{E5210CDC-96CA-A149-AA1B-91DFED8955E5}"/>
          </ac:spMkLst>
        </pc:spChg>
        <pc:spChg chg="mod">
          <ac:chgData name="Claire Edwards" userId="988e3d63-f1ca-4794-9be7-830d855b52c6" providerId="ADAL" clId="{52DAFEC2-5A43-44A3-9687-1D0B5C29CDED}" dt="2023-06-26T20:52:09.224" v="193"/>
          <ac:spMkLst>
            <pc:docMk/>
            <pc:sldMk cId="596790741" sldId="302"/>
            <ac:spMk id="3" creationId="{2D729A85-6B0B-3E42-8E91-C1C17CDE6E6D}"/>
          </ac:spMkLst>
        </pc:spChg>
      </pc:sldChg>
      <pc:sldChg chg="addSp delSp modSp add mod">
        <pc:chgData name="Claire Edwards" userId="988e3d63-f1ca-4794-9be7-830d855b52c6" providerId="ADAL" clId="{52DAFEC2-5A43-44A3-9687-1D0B5C29CDED}" dt="2023-06-26T20:54:37.953" v="204"/>
        <pc:sldMkLst>
          <pc:docMk/>
          <pc:sldMk cId="4247962530" sldId="303"/>
        </pc:sldMkLst>
        <pc:spChg chg="del">
          <ac:chgData name="Claire Edwards" userId="988e3d63-f1ca-4794-9be7-830d855b52c6" providerId="ADAL" clId="{52DAFEC2-5A43-44A3-9687-1D0B5C29CDED}" dt="2023-06-26T20:54:23.224" v="203"/>
          <ac:spMkLst>
            <pc:docMk/>
            <pc:sldMk cId="4247962530" sldId="303"/>
            <ac:spMk id="2" creationId="{E5210CDC-96CA-A149-AA1B-91DFED8955E5}"/>
          </ac:spMkLst>
        </pc:spChg>
        <pc:spChg chg="mod">
          <ac:chgData name="Claire Edwards" userId="988e3d63-f1ca-4794-9be7-830d855b52c6" providerId="ADAL" clId="{52DAFEC2-5A43-44A3-9687-1D0B5C29CDED}" dt="2023-06-26T20:54:37.953" v="204"/>
          <ac:spMkLst>
            <pc:docMk/>
            <pc:sldMk cId="4247962530" sldId="303"/>
            <ac:spMk id="3" creationId="{2D729A85-6B0B-3E42-8E91-C1C17CDE6E6D}"/>
          </ac:spMkLst>
        </pc:spChg>
        <pc:spChg chg="add mod">
          <ac:chgData name="Claire Edwards" userId="988e3d63-f1ca-4794-9be7-830d855b52c6" providerId="ADAL" clId="{52DAFEC2-5A43-44A3-9687-1D0B5C29CDED}" dt="2023-06-26T20:54:23.224" v="203"/>
          <ac:spMkLst>
            <pc:docMk/>
            <pc:sldMk cId="4247962530" sldId="303"/>
            <ac:spMk id="4" creationId="{34C2D97C-03DD-2D1F-222C-566075F79DB0}"/>
          </ac:spMkLst>
        </pc:spChg>
      </pc:sldChg>
      <pc:sldChg chg="modSp add mod">
        <pc:chgData name="Claire Edwards" userId="988e3d63-f1ca-4794-9be7-830d855b52c6" providerId="ADAL" clId="{52DAFEC2-5A43-44A3-9687-1D0B5C29CDED}" dt="2023-06-26T20:55:50.333" v="211"/>
        <pc:sldMkLst>
          <pc:docMk/>
          <pc:sldMk cId="2549470359" sldId="304"/>
        </pc:sldMkLst>
        <pc:spChg chg="mod">
          <ac:chgData name="Claire Edwards" userId="988e3d63-f1ca-4794-9be7-830d855b52c6" providerId="ADAL" clId="{52DAFEC2-5A43-44A3-9687-1D0B5C29CDED}" dt="2023-06-26T20:55:38.404" v="210"/>
          <ac:spMkLst>
            <pc:docMk/>
            <pc:sldMk cId="2549470359" sldId="304"/>
            <ac:spMk id="2" creationId="{E5210CDC-96CA-A149-AA1B-91DFED8955E5}"/>
          </ac:spMkLst>
        </pc:spChg>
        <pc:spChg chg="mod">
          <ac:chgData name="Claire Edwards" userId="988e3d63-f1ca-4794-9be7-830d855b52c6" providerId="ADAL" clId="{52DAFEC2-5A43-44A3-9687-1D0B5C29CDED}" dt="2023-06-26T20:55:50.333" v="211"/>
          <ac:spMkLst>
            <pc:docMk/>
            <pc:sldMk cId="2549470359" sldId="304"/>
            <ac:spMk id="3" creationId="{2D729A85-6B0B-3E42-8E91-C1C17CDE6E6D}"/>
          </ac:spMkLst>
        </pc:spChg>
      </pc:sldChg>
      <pc:sldChg chg="add">
        <pc:chgData name="Claire Edwards" userId="988e3d63-f1ca-4794-9be7-830d855b52c6" providerId="ADAL" clId="{52DAFEC2-5A43-44A3-9687-1D0B5C29CDED}" dt="2023-06-26T20:52:40.298" v="198" actId="2890"/>
        <pc:sldMkLst>
          <pc:docMk/>
          <pc:sldMk cId="3749356129" sldId="305"/>
        </pc:sldMkLst>
      </pc:sldChg>
      <pc:sldChg chg="modSp add mod">
        <pc:chgData name="Claire Edwards" userId="988e3d63-f1ca-4794-9be7-830d855b52c6" providerId="ADAL" clId="{52DAFEC2-5A43-44A3-9687-1D0B5C29CDED}" dt="2023-06-26T20:53:05.177" v="200"/>
        <pc:sldMkLst>
          <pc:docMk/>
          <pc:sldMk cId="2883970833" sldId="306"/>
        </pc:sldMkLst>
        <pc:spChg chg="mod">
          <ac:chgData name="Claire Edwards" userId="988e3d63-f1ca-4794-9be7-830d855b52c6" providerId="ADAL" clId="{52DAFEC2-5A43-44A3-9687-1D0B5C29CDED}" dt="2023-06-26T20:53:05.177" v="200"/>
          <ac:spMkLst>
            <pc:docMk/>
            <pc:sldMk cId="2883970833" sldId="306"/>
            <ac:spMk id="2" creationId="{E5210CDC-96CA-A149-AA1B-91DFED8955E5}"/>
          </ac:spMkLst>
        </pc:spChg>
      </pc:sldChg>
      <pc:sldChg chg="add">
        <pc:chgData name="Claire Edwards" userId="988e3d63-f1ca-4794-9be7-830d855b52c6" providerId="ADAL" clId="{52DAFEC2-5A43-44A3-9687-1D0B5C29CDED}" dt="2023-06-26T20:54:42.203" v="205" actId="2890"/>
        <pc:sldMkLst>
          <pc:docMk/>
          <pc:sldMk cId="2866432159" sldId="307"/>
        </pc:sldMkLst>
      </pc:sldChg>
      <pc:sldChg chg="modSp add mod">
        <pc:chgData name="Claire Edwards" userId="988e3d63-f1ca-4794-9be7-830d855b52c6" providerId="ADAL" clId="{52DAFEC2-5A43-44A3-9687-1D0B5C29CDED}" dt="2023-06-26T20:55:08.058" v="207"/>
        <pc:sldMkLst>
          <pc:docMk/>
          <pc:sldMk cId="2673011059" sldId="308"/>
        </pc:sldMkLst>
        <pc:spChg chg="mod">
          <ac:chgData name="Claire Edwards" userId="988e3d63-f1ca-4794-9be7-830d855b52c6" providerId="ADAL" clId="{52DAFEC2-5A43-44A3-9687-1D0B5C29CDED}" dt="2023-06-26T20:55:08.058" v="207"/>
          <ac:spMkLst>
            <pc:docMk/>
            <pc:sldMk cId="2673011059" sldId="308"/>
            <ac:spMk id="4" creationId="{34C2D97C-03DD-2D1F-222C-566075F79DB0}"/>
          </ac:spMkLst>
        </pc:spChg>
      </pc:sldChg>
      <pc:sldChg chg="modSp add mod">
        <pc:chgData name="Claire Edwards" userId="988e3d63-f1ca-4794-9be7-830d855b52c6" providerId="ADAL" clId="{52DAFEC2-5A43-44A3-9687-1D0B5C29CDED}" dt="2023-06-26T20:56:18.587" v="213"/>
        <pc:sldMkLst>
          <pc:docMk/>
          <pc:sldMk cId="259851594" sldId="309"/>
        </pc:sldMkLst>
        <pc:spChg chg="mod">
          <ac:chgData name="Claire Edwards" userId="988e3d63-f1ca-4794-9be7-830d855b52c6" providerId="ADAL" clId="{52DAFEC2-5A43-44A3-9687-1D0B5C29CDED}" dt="2023-06-26T20:56:08.287" v="212"/>
          <ac:spMkLst>
            <pc:docMk/>
            <pc:sldMk cId="259851594" sldId="309"/>
            <ac:spMk id="2" creationId="{E5210CDC-96CA-A149-AA1B-91DFED8955E5}"/>
          </ac:spMkLst>
        </pc:spChg>
        <pc:spChg chg="mod">
          <ac:chgData name="Claire Edwards" userId="988e3d63-f1ca-4794-9be7-830d855b52c6" providerId="ADAL" clId="{52DAFEC2-5A43-44A3-9687-1D0B5C29CDED}" dt="2023-06-26T20:56:18.587" v="213"/>
          <ac:spMkLst>
            <pc:docMk/>
            <pc:sldMk cId="259851594" sldId="309"/>
            <ac:spMk id="3" creationId="{2D729A85-6B0B-3E42-8E91-C1C17CDE6E6D}"/>
          </ac:spMkLst>
        </pc:spChg>
      </pc:sldChg>
      <pc:sldChg chg="modSp add mod">
        <pc:chgData name="Claire Edwards" userId="988e3d63-f1ca-4794-9be7-830d855b52c6" providerId="ADAL" clId="{52DAFEC2-5A43-44A3-9687-1D0B5C29CDED}" dt="2023-06-26T20:57:40.982" v="222"/>
        <pc:sldMkLst>
          <pc:docMk/>
          <pc:sldMk cId="446026090" sldId="310"/>
        </pc:sldMkLst>
        <pc:spChg chg="mod">
          <ac:chgData name="Claire Edwards" userId="988e3d63-f1ca-4794-9be7-830d855b52c6" providerId="ADAL" clId="{52DAFEC2-5A43-44A3-9687-1D0B5C29CDED}" dt="2023-06-26T20:57:16.378" v="218"/>
          <ac:spMkLst>
            <pc:docMk/>
            <pc:sldMk cId="446026090" sldId="310"/>
            <ac:spMk id="2" creationId="{E5210CDC-96CA-A149-AA1B-91DFED8955E5}"/>
          </ac:spMkLst>
        </pc:spChg>
        <pc:spChg chg="mod">
          <ac:chgData name="Claire Edwards" userId="988e3d63-f1ca-4794-9be7-830d855b52c6" providerId="ADAL" clId="{52DAFEC2-5A43-44A3-9687-1D0B5C29CDED}" dt="2023-06-26T20:57:40.982" v="222"/>
          <ac:spMkLst>
            <pc:docMk/>
            <pc:sldMk cId="446026090" sldId="310"/>
            <ac:spMk id="3" creationId="{2D729A85-6B0B-3E42-8E91-C1C17CDE6E6D}"/>
          </ac:spMkLst>
        </pc:spChg>
      </pc:sldChg>
      <pc:sldChg chg="add">
        <pc:chgData name="Claire Edwards" userId="988e3d63-f1ca-4794-9be7-830d855b52c6" providerId="ADAL" clId="{52DAFEC2-5A43-44A3-9687-1D0B5C29CDED}" dt="2023-06-26T20:56:23.824" v="214" actId="2890"/>
        <pc:sldMkLst>
          <pc:docMk/>
          <pc:sldMk cId="1157746062" sldId="311"/>
        </pc:sldMkLst>
      </pc:sldChg>
      <pc:sldChg chg="modSp add mod">
        <pc:chgData name="Claire Edwards" userId="988e3d63-f1ca-4794-9be7-830d855b52c6" providerId="ADAL" clId="{52DAFEC2-5A43-44A3-9687-1D0B5C29CDED}" dt="2023-06-26T20:56:47.733" v="216"/>
        <pc:sldMkLst>
          <pc:docMk/>
          <pc:sldMk cId="1570176736" sldId="312"/>
        </pc:sldMkLst>
        <pc:spChg chg="mod">
          <ac:chgData name="Claire Edwards" userId="988e3d63-f1ca-4794-9be7-830d855b52c6" providerId="ADAL" clId="{52DAFEC2-5A43-44A3-9687-1D0B5C29CDED}" dt="2023-06-26T20:56:47.733" v="216"/>
          <ac:spMkLst>
            <pc:docMk/>
            <pc:sldMk cId="1570176736" sldId="312"/>
            <ac:spMk id="2" creationId="{E5210CDC-96CA-A149-AA1B-91DFED8955E5}"/>
          </ac:spMkLst>
        </pc:spChg>
      </pc:sldChg>
      <pc:sldChg chg="modSp add mod">
        <pc:chgData name="Claire Edwards" userId="988e3d63-f1ca-4794-9be7-830d855b52c6" providerId="ADAL" clId="{52DAFEC2-5A43-44A3-9687-1D0B5C29CDED}" dt="2023-06-26T20:58:03.653" v="224"/>
        <pc:sldMkLst>
          <pc:docMk/>
          <pc:sldMk cId="3673243961" sldId="313"/>
        </pc:sldMkLst>
        <pc:spChg chg="mod">
          <ac:chgData name="Claire Edwards" userId="988e3d63-f1ca-4794-9be7-830d855b52c6" providerId="ADAL" clId="{52DAFEC2-5A43-44A3-9687-1D0B5C29CDED}" dt="2023-06-26T20:57:55.892" v="223"/>
          <ac:spMkLst>
            <pc:docMk/>
            <pc:sldMk cId="3673243961" sldId="313"/>
            <ac:spMk id="2" creationId="{E5210CDC-96CA-A149-AA1B-91DFED8955E5}"/>
          </ac:spMkLst>
        </pc:spChg>
        <pc:spChg chg="mod">
          <ac:chgData name="Claire Edwards" userId="988e3d63-f1ca-4794-9be7-830d855b52c6" providerId="ADAL" clId="{52DAFEC2-5A43-44A3-9687-1D0B5C29CDED}" dt="2023-06-26T20:58:03.653" v="224"/>
          <ac:spMkLst>
            <pc:docMk/>
            <pc:sldMk cId="3673243961" sldId="313"/>
            <ac:spMk id="3" creationId="{2D729A85-6B0B-3E42-8E91-C1C17CDE6E6D}"/>
          </ac:spMkLst>
        </pc:spChg>
      </pc:sldChg>
      <pc:sldChg chg="modSp add mod">
        <pc:chgData name="Claire Edwards" userId="988e3d63-f1ca-4794-9be7-830d855b52c6" providerId="ADAL" clId="{52DAFEC2-5A43-44A3-9687-1D0B5C29CDED}" dt="2023-06-27T16:58:17.873" v="411" actId="20577"/>
        <pc:sldMkLst>
          <pc:docMk/>
          <pc:sldMk cId="3201223573" sldId="314"/>
        </pc:sldMkLst>
        <pc:spChg chg="mod">
          <ac:chgData name="Claire Edwards" userId="988e3d63-f1ca-4794-9be7-830d855b52c6" providerId="ADAL" clId="{52DAFEC2-5A43-44A3-9687-1D0B5C29CDED}" dt="2023-06-27T16:58:17.873" v="411" actId="20577"/>
          <ac:spMkLst>
            <pc:docMk/>
            <pc:sldMk cId="3201223573" sldId="314"/>
            <ac:spMk id="2" creationId="{E5210CDC-96CA-A149-AA1B-91DFED8955E5}"/>
          </ac:spMkLst>
        </pc:spChg>
        <pc:spChg chg="mod">
          <ac:chgData name="Claire Edwards" userId="988e3d63-f1ca-4794-9be7-830d855b52c6" providerId="ADAL" clId="{52DAFEC2-5A43-44A3-9687-1D0B5C29CDED}" dt="2023-06-26T20:58:51.529" v="229"/>
          <ac:spMkLst>
            <pc:docMk/>
            <pc:sldMk cId="3201223573" sldId="314"/>
            <ac:spMk id="3" creationId="{2D729A85-6B0B-3E42-8E91-C1C17CDE6E6D}"/>
          </ac:spMkLst>
        </pc:spChg>
      </pc:sldChg>
      <pc:sldChg chg="addSp modSp add mod">
        <pc:chgData name="Claire Edwards" userId="988e3d63-f1ca-4794-9be7-830d855b52c6" providerId="ADAL" clId="{52DAFEC2-5A43-44A3-9687-1D0B5C29CDED}" dt="2023-06-27T16:58:15.772" v="409" actId="571"/>
        <pc:sldMkLst>
          <pc:docMk/>
          <pc:sldMk cId="1103926283" sldId="315"/>
        </pc:sldMkLst>
        <pc:spChg chg="mod">
          <ac:chgData name="Claire Edwards" userId="988e3d63-f1ca-4794-9be7-830d855b52c6" providerId="ADAL" clId="{52DAFEC2-5A43-44A3-9687-1D0B5C29CDED}" dt="2023-06-27T16:58:13.059" v="407" actId="20577"/>
          <ac:spMkLst>
            <pc:docMk/>
            <pc:sldMk cId="1103926283" sldId="315"/>
            <ac:spMk id="2" creationId="{E5210CDC-96CA-A149-AA1B-91DFED8955E5}"/>
          </ac:spMkLst>
        </pc:spChg>
        <pc:spChg chg="mod">
          <ac:chgData name="Claire Edwards" userId="988e3d63-f1ca-4794-9be7-830d855b52c6" providerId="ADAL" clId="{52DAFEC2-5A43-44A3-9687-1D0B5C29CDED}" dt="2023-06-26T20:59:24.012" v="233"/>
          <ac:spMkLst>
            <pc:docMk/>
            <pc:sldMk cId="1103926283" sldId="315"/>
            <ac:spMk id="3" creationId="{2D729A85-6B0B-3E42-8E91-C1C17CDE6E6D}"/>
          </ac:spMkLst>
        </pc:spChg>
        <pc:spChg chg="add mod">
          <ac:chgData name="Claire Edwards" userId="988e3d63-f1ca-4794-9be7-830d855b52c6" providerId="ADAL" clId="{52DAFEC2-5A43-44A3-9687-1D0B5C29CDED}" dt="2023-06-27T16:58:15.772" v="409" actId="571"/>
          <ac:spMkLst>
            <pc:docMk/>
            <pc:sldMk cId="1103926283" sldId="315"/>
            <ac:spMk id="4" creationId="{D2F1A2C4-9CA9-9D12-227B-C0A8B89123C6}"/>
          </ac:spMkLst>
        </pc:spChg>
        <pc:spChg chg="add mod">
          <ac:chgData name="Claire Edwards" userId="988e3d63-f1ca-4794-9be7-830d855b52c6" providerId="ADAL" clId="{52DAFEC2-5A43-44A3-9687-1D0B5C29CDED}" dt="2023-06-27T16:58:15.772" v="409" actId="571"/>
          <ac:spMkLst>
            <pc:docMk/>
            <pc:sldMk cId="1103926283" sldId="315"/>
            <ac:spMk id="5" creationId="{84511BF2-E2C5-DAF1-3EDB-B56AEF57BB35}"/>
          </ac:spMkLst>
        </pc:spChg>
      </pc:sldChg>
      <pc:sldChg chg="modSp add mod">
        <pc:chgData name="Claire Edwards" userId="988e3d63-f1ca-4794-9be7-830d855b52c6" providerId="ADAL" clId="{52DAFEC2-5A43-44A3-9687-1D0B5C29CDED}" dt="2023-06-26T21:00:33.617" v="240"/>
        <pc:sldMkLst>
          <pc:docMk/>
          <pc:sldMk cId="1172629377" sldId="316"/>
        </pc:sldMkLst>
        <pc:spChg chg="mod">
          <ac:chgData name="Claire Edwards" userId="988e3d63-f1ca-4794-9be7-830d855b52c6" providerId="ADAL" clId="{52DAFEC2-5A43-44A3-9687-1D0B5C29CDED}" dt="2023-06-26T21:00:22.160" v="239"/>
          <ac:spMkLst>
            <pc:docMk/>
            <pc:sldMk cId="1172629377" sldId="316"/>
            <ac:spMk id="2" creationId="{E5210CDC-96CA-A149-AA1B-91DFED8955E5}"/>
          </ac:spMkLst>
        </pc:spChg>
        <pc:spChg chg="mod">
          <ac:chgData name="Claire Edwards" userId="988e3d63-f1ca-4794-9be7-830d855b52c6" providerId="ADAL" clId="{52DAFEC2-5A43-44A3-9687-1D0B5C29CDED}" dt="2023-06-26T21:00:33.617" v="240"/>
          <ac:spMkLst>
            <pc:docMk/>
            <pc:sldMk cId="1172629377" sldId="316"/>
            <ac:spMk id="3" creationId="{2D729A85-6B0B-3E42-8E91-C1C17CDE6E6D}"/>
          </ac:spMkLst>
        </pc:spChg>
      </pc:sldChg>
      <pc:sldChg chg="add">
        <pc:chgData name="Claire Edwards" userId="988e3d63-f1ca-4794-9be7-830d855b52c6" providerId="ADAL" clId="{52DAFEC2-5A43-44A3-9687-1D0B5C29CDED}" dt="2023-06-26T20:58:08.416" v="225" actId="2890"/>
        <pc:sldMkLst>
          <pc:docMk/>
          <pc:sldMk cId="2736180066" sldId="317"/>
        </pc:sldMkLst>
      </pc:sldChg>
      <pc:sldChg chg="modSp add mod">
        <pc:chgData name="Claire Edwards" userId="988e3d63-f1ca-4794-9be7-830d855b52c6" providerId="ADAL" clId="{52DAFEC2-5A43-44A3-9687-1D0B5C29CDED}" dt="2023-06-26T20:58:25.644" v="227"/>
        <pc:sldMkLst>
          <pc:docMk/>
          <pc:sldMk cId="3077364804" sldId="318"/>
        </pc:sldMkLst>
        <pc:spChg chg="mod">
          <ac:chgData name="Claire Edwards" userId="988e3d63-f1ca-4794-9be7-830d855b52c6" providerId="ADAL" clId="{52DAFEC2-5A43-44A3-9687-1D0B5C29CDED}" dt="2023-06-26T20:58:25.644" v="227"/>
          <ac:spMkLst>
            <pc:docMk/>
            <pc:sldMk cId="3077364804" sldId="318"/>
            <ac:spMk id="2" creationId="{E5210CDC-96CA-A149-AA1B-91DFED8955E5}"/>
          </ac:spMkLst>
        </pc:spChg>
      </pc:sldChg>
      <pc:sldChg chg="modSp add mod">
        <pc:chgData name="Claire Edwards" userId="988e3d63-f1ca-4794-9be7-830d855b52c6" providerId="ADAL" clId="{52DAFEC2-5A43-44A3-9687-1D0B5C29CDED}" dt="2023-06-26T21:01:08.228" v="243" actId="20577"/>
        <pc:sldMkLst>
          <pc:docMk/>
          <pc:sldMk cId="3794617326" sldId="319"/>
        </pc:sldMkLst>
        <pc:spChg chg="mod">
          <ac:chgData name="Claire Edwards" userId="988e3d63-f1ca-4794-9be7-830d855b52c6" providerId="ADAL" clId="{52DAFEC2-5A43-44A3-9687-1D0B5C29CDED}" dt="2023-06-26T21:00:48.033" v="241"/>
          <ac:spMkLst>
            <pc:docMk/>
            <pc:sldMk cId="3794617326" sldId="319"/>
            <ac:spMk id="2" creationId="{E5210CDC-96CA-A149-AA1B-91DFED8955E5}"/>
          </ac:spMkLst>
        </pc:spChg>
        <pc:spChg chg="mod">
          <ac:chgData name="Claire Edwards" userId="988e3d63-f1ca-4794-9be7-830d855b52c6" providerId="ADAL" clId="{52DAFEC2-5A43-44A3-9687-1D0B5C29CDED}" dt="2023-06-26T21:01:08.228" v="243" actId="20577"/>
          <ac:spMkLst>
            <pc:docMk/>
            <pc:sldMk cId="3794617326" sldId="319"/>
            <ac:spMk id="3" creationId="{2D729A85-6B0B-3E42-8E91-C1C17CDE6E6D}"/>
          </ac:spMkLst>
        </pc:spChg>
      </pc:sldChg>
      <pc:sldChg chg="modSp add mod">
        <pc:chgData name="Claire Edwards" userId="988e3d63-f1ca-4794-9be7-830d855b52c6" providerId="ADAL" clId="{52DAFEC2-5A43-44A3-9687-1D0B5C29CDED}" dt="2023-06-26T21:01:58.408" v="253"/>
        <pc:sldMkLst>
          <pc:docMk/>
          <pc:sldMk cId="3264984901" sldId="320"/>
        </pc:sldMkLst>
        <pc:spChg chg="mod">
          <ac:chgData name="Claire Edwards" userId="988e3d63-f1ca-4794-9be7-830d855b52c6" providerId="ADAL" clId="{52DAFEC2-5A43-44A3-9687-1D0B5C29CDED}" dt="2023-06-26T21:01:47.614" v="252"/>
          <ac:spMkLst>
            <pc:docMk/>
            <pc:sldMk cId="3264984901" sldId="320"/>
            <ac:spMk id="2" creationId="{E5210CDC-96CA-A149-AA1B-91DFED8955E5}"/>
          </ac:spMkLst>
        </pc:spChg>
        <pc:spChg chg="mod">
          <ac:chgData name="Claire Edwards" userId="988e3d63-f1ca-4794-9be7-830d855b52c6" providerId="ADAL" clId="{52DAFEC2-5A43-44A3-9687-1D0B5C29CDED}" dt="2023-06-26T21:01:58.408" v="253"/>
          <ac:spMkLst>
            <pc:docMk/>
            <pc:sldMk cId="3264984901" sldId="320"/>
            <ac:spMk id="3" creationId="{2D729A85-6B0B-3E42-8E91-C1C17CDE6E6D}"/>
          </ac:spMkLst>
        </pc:spChg>
      </pc:sldChg>
      <pc:sldChg chg="modSp add mod">
        <pc:chgData name="Claire Edwards" userId="988e3d63-f1ca-4794-9be7-830d855b52c6" providerId="ADAL" clId="{52DAFEC2-5A43-44A3-9687-1D0B5C29CDED}" dt="2023-06-27T16:58:11.602" v="406" actId="20577"/>
        <pc:sldMkLst>
          <pc:docMk/>
          <pc:sldMk cId="3270619418" sldId="321"/>
        </pc:sldMkLst>
        <pc:spChg chg="mod">
          <ac:chgData name="Claire Edwards" userId="988e3d63-f1ca-4794-9be7-830d855b52c6" providerId="ADAL" clId="{52DAFEC2-5A43-44A3-9687-1D0B5C29CDED}" dt="2023-06-27T16:58:11.602" v="406" actId="20577"/>
          <ac:spMkLst>
            <pc:docMk/>
            <pc:sldMk cId="3270619418" sldId="321"/>
            <ac:spMk id="2" creationId="{E5210CDC-96CA-A149-AA1B-91DFED8955E5}"/>
          </ac:spMkLst>
        </pc:spChg>
      </pc:sldChg>
      <pc:sldChg chg="modSp add mod">
        <pc:chgData name="Claire Edwards" userId="988e3d63-f1ca-4794-9be7-830d855b52c6" providerId="ADAL" clId="{52DAFEC2-5A43-44A3-9687-1D0B5C29CDED}" dt="2023-06-27T16:58:07.842" v="399" actId="20577"/>
        <pc:sldMkLst>
          <pc:docMk/>
          <pc:sldMk cId="1516788629" sldId="322"/>
        </pc:sldMkLst>
        <pc:spChg chg="mod">
          <ac:chgData name="Claire Edwards" userId="988e3d63-f1ca-4794-9be7-830d855b52c6" providerId="ADAL" clId="{52DAFEC2-5A43-44A3-9687-1D0B5C29CDED}" dt="2023-06-27T16:58:07.842" v="399" actId="20577"/>
          <ac:spMkLst>
            <pc:docMk/>
            <pc:sldMk cId="1516788629" sldId="322"/>
            <ac:spMk id="2" creationId="{E5210CDC-96CA-A149-AA1B-91DFED8955E5}"/>
          </ac:spMkLst>
        </pc:spChg>
      </pc:sldChg>
      <pc:sldChg chg="modSp add mod">
        <pc:chgData name="Claire Edwards" userId="988e3d63-f1ca-4794-9be7-830d855b52c6" providerId="ADAL" clId="{52DAFEC2-5A43-44A3-9687-1D0B5C29CDED}" dt="2023-06-26T21:02:35.231" v="257"/>
        <pc:sldMkLst>
          <pc:docMk/>
          <pc:sldMk cId="3802989048" sldId="323"/>
        </pc:sldMkLst>
        <pc:spChg chg="mod">
          <ac:chgData name="Claire Edwards" userId="988e3d63-f1ca-4794-9be7-830d855b52c6" providerId="ADAL" clId="{52DAFEC2-5A43-44A3-9687-1D0B5C29CDED}" dt="2023-06-26T21:02:26.440" v="256"/>
          <ac:spMkLst>
            <pc:docMk/>
            <pc:sldMk cId="3802989048" sldId="323"/>
            <ac:spMk id="2" creationId="{E5210CDC-96CA-A149-AA1B-91DFED8955E5}"/>
          </ac:spMkLst>
        </pc:spChg>
        <pc:spChg chg="mod">
          <ac:chgData name="Claire Edwards" userId="988e3d63-f1ca-4794-9be7-830d855b52c6" providerId="ADAL" clId="{52DAFEC2-5A43-44A3-9687-1D0B5C29CDED}" dt="2023-06-26T21:02:35.231" v="257"/>
          <ac:spMkLst>
            <pc:docMk/>
            <pc:sldMk cId="3802989048" sldId="323"/>
            <ac:spMk id="3" creationId="{2D729A85-6B0B-3E42-8E91-C1C17CDE6E6D}"/>
          </ac:spMkLst>
        </pc:spChg>
      </pc:sldChg>
      <pc:sldChg chg="modSp add mod">
        <pc:chgData name="Claire Edwards" userId="988e3d63-f1ca-4794-9be7-830d855b52c6" providerId="ADAL" clId="{52DAFEC2-5A43-44A3-9687-1D0B5C29CDED}" dt="2023-06-26T22:34:05.068" v="282"/>
        <pc:sldMkLst>
          <pc:docMk/>
          <pc:sldMk cId="3104745511" sldId="324"/>
        </pc:sldMkLst>
        <pc:spChg chg="mod">
          <ac:chgData name="Claire Edwards" userId="988e3d63-f1ca-4794-9be7-830d855b52c6" providerId="ADAL" clId="{52DAFEC2-5A43-44A3-9687-1D0B5C29CDED}" dt="2023-06-26T21:09:20.980" v="281"/>
          <ac:spMkLst>
            <pc:docMk/>
            <pc:sldMk cId="3104745511" sldId="324"/>
            <ac:spMk id="2" creationId="{E5210CDC-96CA-A149-AA1B-91DFED8955E5}"/>
          </ac:spMkLst>
        </pc:spChg>
        <pc:spChg chg="mod">
          <ac:chgData name="Claire Edwards" userId="988e3d63-f1ca-4794-9be7-830d855b52c6" providerId="ADAL" clId="{52DAFEC2-5A43-44A3-9687-1D0B5C29CDED}" dt="2023-06-26T22:34:05.068" v="282"/>
          <ac:spMkLst>
            <pc:docMk/>
            <pc:sldMk cId="3104745511" sldId="324"/>
            <ac:spMk id="3" creationId="{2D729A85-6B0B-3E42-8E91-C1C17CDE6E6D}"/>
          </ac:spMkLst>
        </pc:spChg>
      </pc:sldChg>
      <pc:sldChg chg="add">
        <pc:chgData name="Claire Edwards" userId="988e3d63-f1ca-4794-9be7-830d855b52c6" providerId="ADAL" clId="{52DAFEC2-5A43-44A3-9687-1D0B5C29CDED}" dt="2023-06-26T21:01:11.927" v="244" actId="2890"/>
        <pc:sldMkLst>
          <pc:docMk/>
          <pc:sldMk cId="2562497403" sldId="325"/>
        </pc:sldMkLst>
      </pc:sldChg>
      <pc:sldChg chg="modSp add mod">
        <pc:chgData name="Claire Edwards" userId="988e3d63-f1ca-4794-9be7-830d855b52c6" providerId="ADAL" clId="{52DAFEC2-5A43-44A3-9687-1D0B5C29CDED}" dt="2023-06-26T21:01:19.963" v="251" actId="20577"/>
        <pc:sldMkLst>
          <pc:docMk/>
          <pc:sldMk cId="3196451412" sldId="326"/>
        </pc:sldMkLst>
        <pc:spChg chg="mod">
          <ac:chgData name="Claire Edwards" userId="988e3d63-f1ca-4794-9be7-830d855b52c6" providerId="ADAL" clId="{52DAFEC2-5A43-44A3-9687-1D0B5C29CDED}" dt="2023-06-26T21:01:19.963" v="251" actId="20577"/>
          <ac:spMkLst>
            <pc:docMk/>
            <pc:sldMk cId="3196451412" sldId="326"/>
            <ac:spMk id="2" creationId="{E5210CDC-96CA-A149-AA1B-91DFED8955E5}"/>
          </ac:spMkLst>
        </pc:spChg>
      </pc:sldChg>
      <pc:sldChg chg="modSp add mod">
        <pc:chgData name="Claire Edwards" userId="988e3d63-f1ca-4794-9be7-830d855b52c6" providerId="ADAL" clId="{52DAFEC2-5A43-44A3-9687-1D0B5C29CDED}" dt="2023-06-26T21:03:37.809" v="269"/>
        <pc:sldMkLst>
          <pc:docMk/>
          <pc:sldMk cId="315616660" sldId="327"/>
        </pc:sldMkLst>
        <pc:spChg chg="mod">
          <ac:chgData name="Claire Edwards" userId="988e3d63-f1ca-4794-9be7-830d855b52c6" providerId="ADAL" clId="{52DAFEC2-5A43-44A3-9687-1D0B5C29CDED}" dt="2023-06-26T21:03:29.621" v="268"/>
          <ac:spMkLst>
            <pc:docMk/>
            <pc:sldMk cId="315616660" sldId="327"/>
            <ac:spMk id="2" creationId="{E5210CDC-96CA-A149-AA1B-91DFED8955E5}"/>
          </ac:spMkLst>
        </pc:spChg>
        <pc:spChg chg="mod">
          <ac:chgData name="Claire Edwards" userId="988e3d63-f1ca-4794-9be7-830d855b52c6" providerId="ADAL" clId="{52DAFEC2-5A43-44A3-9687-1D0B5C29CDED}" dt="2023-06-26T21:03:37.809" v="269"/>
          <ac:spMkLst>
            <pc:docMk/>
            <pc:sldMk cId="315616660" sldId="327"/>
            <ac:spMk id="3" creationId="{2D729A85-6B0B-3E42-8E91-C1C17CDE6E6D}"/>
          </ac:spMkLst>
        </pc:spChg>
      </pc:sldChg>
      <pc:sldChg chg="modSp add mod">
        <pc:chgData name="Claire Edwards" userId="988e3d63-f1ca-4794-9be7-830d855b52c6" providerId="ADAL" clId="{52DAFEC2-5A43-44A3-9687-1D0B5C29CDED}" dt="2023-06-26T21:03:13.958" v="267"/>
        <pc:sldMkLst>
          <pc:docMk/>
          <pc:sldMk cId="2188346618" sldId="328"/>
        </pc:sldMkLst>
        <pc:spChg chg="mod">
          <ac:chgData name="Claire Edwards" userId="988e3d63-f1ca-4794-9be7-830d855b52c6" providerId="ADAL" clId="{52DAFEC2-5A43-44A3-9687-1D0B5C29CDED}" dt="2023-06-26T21:03:04.897" v="266"/>
          <ac:spMkLst>
            <pc:docMk/>
            <pc:sldMk cId="2188346618" sldId="328"/>
            <ac:spMk id="2" creationId="{E5210CDC-96CA-A149-AA1B-91DFED8955E5}"/>
          </ac:spMkLst>
        </pc:spChg>
        <pc:spChg chg="mod">
          <ac:chgData name="Claire Edwards" userId="988e3d63-f1ca-4794-9be7-830d855b52c6" providerId="ADAL" clId="{52DAFEC2-5A43-44A3-9687-1D0B5C29CDED}" dt="2023-06-26T21:03:13.958" v="267"/>
          <ac:spMkLst>
            <pc:docMk/>
            <pc:sldMk cId="2188346618" sldId="328"/>
            <ac:spMk id="3" creationId="{2D729A85-6B0B-3E42-8E91-C1C17CDE6E6D}"/>
          </ac:spMkLst>
        </pc:spChg>
      </pc:sldChg>
      <pc:sldChg chg="add">
        <pc:chgData name="Claire Edwards" userId="988e3d63-f1ca-4794-9be7-830d855b52c6" providerId="ADAL" clId="{52DAFEC2-5A43-44A3-9687-1D0B5C29CDED}" dt="2023-06-26T21:02:38.421" v="258" actId="2890"/>
        <pc:sldMkLst>
          <pc:docMk/>
          <pc:sldMk cId="1207819358" sldId="329"/>
        </pc:sldMkLst>
      </pc:sldChg>
      <pc:sldChg chg="modSp add mod">
        <pc:chgData name="Claire Edwards" userId="988e3d63-f1ca-4794-9be7-830d855b52c6" providerId="ADAL" clId="{52DAFEC2-5A43-44A3-9687-1D0B5C29CDED}" dt="2023-06-26T21:02:44.495" v="265" actId="20577"/>
        <pc:sldMkLst>
          <pc:docMk/>
          <pc:sldMk cId="3503317946" sldId="330"/>
        </pc:sldMkLst>
        <pc:spChg chg="mod">
          <ac:chgData name="Claire Edwards" userId="988e3d63-f1ca-4794-9be7-830d855b52c6" providerId="ADAL" clId="{52DAFEC2-5A43-44A3-9687-1D0B5C29CDED}" dt="2023-06-26T21:02:44.495" v="265" actId="20577"/>
          <ac:spMkLst>
            <pc:docMk/>
            <pc:sldMk cId="3503317946" sldId="330"/>
            <ac:spMk id="2" creationId="{E5210CDC-96CA-A149-AA1B-91DFED8955E5}"/>
          </ac:spMkLst>
        </pc:spChg>
      </pc:sldChg>
      <pc:sldChg chg="add">
        <pc:chgData name="Claire Edwards" userId="988e3d63-f1ca-4794-9be7-830d855b52c6" providerId="ADAL" clId="{52DAFEC2-5A43-44A3-9687-1D0B5C29CDED}" dt="2023-06-26T21:03:45.682" v="270" actId="2890"/>
        <pc:sldMkLst>
          <pc:docMk/>
          <pc:sldMk cId="1384155158" sldId="331"/>
        </pc:sldMkLst>
      </pc:sldChg>
      <pc:sldChg chg="modSp add mod">
        <pc:chgData name="Claire Edwards" userId="988e3d63-f1ca-4794-9be7-830d855b52c6" providerId="ADAL" clId="{52DAFEC2-5A43-44A3-9687-1D0B5C29CDED}" dt="2023-06-26T21:03:51.511" v="277" actId="20577"/>
        <pc:sldMkLst>
          <pc:docMk/>
          <pc:sldMk cId="1691217067" sldId="332"/>
        </pc:sldMkLst>
        <pc:spChg chg="mod">
          <ac:chgData name="Claire Edwards" userId="988e3d63-f1ca-4794-9be7-830d855b52c6" providerId="ADAL" clId="{52DAFEC2-5A43-44A3-9687-1D0B5C29CDED}" dt="2023-06-26T21:03:51.511" v="277" actId="20577"/>
          <ac:spMkLst>
            <pc:docMk/>
            <pc:sldMk cId="1691217067" sldId="332"/>
            <ac:spMk id="2" creationId="{E5210CDC-96CA-A149-AA1B-91DFED8955E5}"/>
          </ac:spMkLst>
        </pc:spChg>
      </pc:sldChg>
      <pc:sldChg chg="modSp add mod">
        <pc:chgData name="Claire Edwards" userId="988e3d63-f1ca-4794-9be7-830d855b52c6" providerId="ADAL" clId="{52DAFEC2-5A43-44A3-9687-1D0B5C29CDED}" dt="2023-06-26T22:34:46.411" v="286" actId="122"/>
        <pc:sldMkLst>
          <pc:docMk/>
          <pc:sldMk cId="1115451535" sldId="333"/>
        </pc:sldMkLst>
        <pc:spChg chg="mod">
          <ac:chgData name="Claire Edwards" userId="988e3d63-f1ca-4794-9be7-830d855b52c6" providerId="ADAL" clId="{52DAFEC2-5A43-44A3-9687-1D0B5C29CDED}" dt="2023-06-26T22:34:26.757" v="283"/>
          <ac:spMkLst>
            <pc:docMk/>
            <pc:sldMk cId="1115451535" sldId="333"/>
            <ac:spMk id="2" creationId="{E5210CDC-96CA-A149-AA1B-91DFED8955E5}"/>
          </ac:spMkLst>
        </pc:spChg>
        <pc:spChg chg="mod">
          <ac:chgData name="Claire Edwards" userId="988e3d63-f1ca-4794-9be7-830d855b52c6" providerId="ADAL" clId="{52DAFEC2-5A43-44A3-9687-1D0B5C29CDED}" dt="2023-06-26T22:34:46.411" v="286" actId="122"/>
          <ac:spMkLst>
            <pc:docMk/>
            <pc:sldMk cId="1115451535" sldId="333"/>
            <ac:spMk id="3" creationId="{2D729A85-6B0B-3E42-8E91-C1C17CDE6E6D}"/>
          </ac:spMkLst>
        </pc:spChg>
      </pc:sldChg>
      <pc:sldChg chg="modSp add mod">
        <pc:chgData name="Claire Edwards" userId="988e3d63-f1ca-4794-9be7-830d855b52c6" providerId="ADAL" clId="{52DAFEC2-5A43-44A3-9687-1D0B5C29CDED}" dt="2023-06-26T22:35:17.823" v="289" actId="122"/>
        <pc:sldMkLst>
          <pc:docMk/>
          <pc:sldMk cId="1221300900" sldId="334"/>
        </pc:sldMkLst>
        <pc:spChg chg="mod">
          <ac:chgData name="Claire Edwards" userId="988e3d63-f1ca-4794-9be7-830d855b52c6" providerId="ADAL" clId="{52DAFEC2-5A43-44A3-9687-1D0B5C29CDED}" dt="2023-06-26T22:35:05.192" v="287"/>
          <ac:spMkLst>
            <pc:docMk/>
            <pc:sldMk cId="1221300900" sldId="334"/>
            <ac:spMk id="2" creationId="{E5210CDC-96CA-A149-AA1B-91DFED8955E5}"/>
          </ac:spMkLst>
        </pc:spChg>
        <pc:spChg chg="mod">
          <ac:chgData name="Claire Edwards" userId="988e3d63-f1ca-4794-9be7-830d855b52c6" providerId="ADAL" clId="{52DAFEC2-5A43-44A3-9687-1D0B5C29CDED}" dt="2023-06-26T22:35:17.823" v="289" actId="122"/>
          <ac:spMkLst>
            <pc:docMk/>
            <pc:sldMk cId="1221300900" sldId="334"/>
            <ac:spMk id="3" creationId="{2D729A85-6B0B-3E42-8E91-C1C17CDE6E6D}"/>
          </ac:spMkLst>
        </pc:spChg>
      </pc:sldChg>
      <pc:sldChg chg="modSp add mod">
        <pc:chgData name="Claire Edwards" userId="988e3d63-f1ca-4794-9be7-830d855b52c6" providerId="ADAL" clId="{52DAFEC2-5A43-44A3-9687-1D0B5C29CDED}" dt="2023-06-26T22:36:15.253" v="296" actId="20577"/>
        <pc:sldMkLst>
          <pc:docMk/>
          <pc:sldMk cId="3440816238" sldId="335"/>
        </pc:sldMkLst>
        <pc:spChg chg="mod">
          <ac:chgData name="Claire Edwards" userId="988e3d63-f1ca-4794-9be7-830d855b52c6" providerId="ADAL" clId="{52DAFEC2-5A43-44A3-9687-1D0B5C29CDED}" dt="2023-06-26T22:35:51.083" v="292"/>
          <ac:spMkLst>
            <pc:docMk/>
            <pc:sldMk cId="3440816238" sldId="335"/>
            <ac:spMk id="2" creationId="{E5210CDC-96CA-A149-AA1B-91DFED8955E5}"/>
          </ac:spMkLst>
        </pc:spChg>
        <pc:spChg chg="mod">
          <ac:chgData name="Claire Edwards" userId="988e3d63-f1ca-4794-9be7-830d855b52c6" providerId="ADAL" clId="{52DAFEC2-5A43-44A3-9687-1D0B5C29CDED}" dt="2023-06-26T22:36:15.253" v="296" actId="20577"/>
          <ac:spMkLst>
            <pc:docMk/>
            <pc:sldMk cId="3440816238" sldId="335"/>
            <ac:spMk id="3" creationId="{2D729A85-6B0B-3E42-8E91-C1C17CDE6E6D}"/>
          </ac:spMkLst>
        </pc:spChg>
      </pc:sldChg>
      <pc:sldChg chg="addSp modSp add mod">
        <pc:chgData name="Claire Edwards" userId="988e3d63-f1ca-4794-9be7-830d855b52c6" providerId="ADAL" clId="{52DAFEC2-5A43-44A3-9687-1D0B5C29CDED}" dt="2023-06-26T22:38:19.480" v="313" actId="20577"/>
        <pc:sldMkLst>
          <pc:docMk/>
          <pc:sldMk cId="1870948284" sldId="336"/>
        </pc:sldMkLst>
        <pc:spChg chg="mod">
          <ac:chgData name="Claire Edwards" userId="988e3d63-f1ca-4794-9be7-830d855b52c6" providerId="ADAL" clId="{52DAFEC2-5A43-44A3-9687-1D0B5C29CDED}" dt="2023-06-26T22:37:03.484" v="301"/>
          <ac:spMkLst>
            <pc:docMk/>
            <pc:sldMk cId="1870948284" sldId="336"/>
            <ac:spMk id="2" creationId="{E5210CDC-96CA-A149-AA1B-91DFED8955E5}"/>
          </ac:spMkLst>
        </pc:spChg>
        <pc:spChg chg="mod">
          <ac:chgData name="Claire Edwards" userId="988e3d63-f1ca-4794-9be7-830d855b52c6" providerId="ADAL" clId="{52DAFEC2-5A43-44A3-9687-1D0B5C29CDED}" dt="2023-06-26T22:38:19.480" v="313" actId="20577"/>
          <ac:spMkLst>
            <pc:docMk/>
            <pc:sldMk cId="1870948284" sldId="336"/>
            <ac:spMk id="3" creationId="{2D729A85-6B0B-3E42-8E91-C1C17CDE6E6D}"/>
          </ac:spMkLst>
        </pc:spChg>
        <pc:spChg chg="add mod">
          <ac:chgData name="Claire Edwards" userId="988e3d63-f1ca-4794-9be7-830d855b52c6" providerId="ADAL" clId="{52DAFEC2-5A43-44A3-9687-1D0B5C29CDED}" dt="2023-06-26T22:38:14.545" v="312" actId="20577"/>
          <ac:spMkLst>
            <pc:docMk/>
            <pc:sldMk cId="1870948284" sldId="336"/>
            <ac:spMk id="4" creationId="{258F56DB-2504-AECE-E1F7-CCBC7DA29E54}"/>
          </ac:spMkLst>
        </pc:spChg>
      </pc:sldChg>
      <pc:sldChg chg="modSp add mod">
        <pc:chgData name="Claire Edwards" userId="988e3d63-f1ca-4794-9be7-830d855b52c6" providerId="ADAL" clId="{52DAFEC2-5A43-44A3-9687-1D0B5C29CDED}" dt="2023-06-26T22:36:42.565" v="298"/>
        <pc:sldMkLst>
          <pc:docMk/>
          <pc:sldMk cId="434009252" sldId="337"/>
        </pc:sldMkLst>
        <pc:spChg chg="mod">
          <ac:chgData name="Claire Edwards" userId="988e3d63-f1ca-4794-9be7-830d855b52c6" providerId="ADAL" clId="{52DAFEC2-5A43-44A3-9687-1D0B5C29CDED}" dt="2023-06-26T22:36:33.999" v="297"/>
          <ac:spMkLst>
            <pc:docMk/>
            <pc:sldMk cId="434009252" sldId="337"/>
            <ac:spMk id="2" creationId="{E5210CDC-96CA-A149-AA1B-91DFED8955E5}"/>
          </ac:spMkLst>
        </pc:spChg>
        <pc:spChg chg="mod">
          <ac:chgData name="Claire Edwards" userId="988e3d63-f1ca-4794-9be7-830d855b52c6" providerId="ADAL" clId="{52DAFEC2-5A43-44A3-9687-1D0B5C29CDED}" dt="2023-06-26T22:36:42.565" v="298"/>
          <ac:spMkLst>
            <pc:docMk/>
            <pc:sldMk cId="434009252" sldId="337"/>
            <ac:spMk id="3" creationId="{2D729A85-6B0B-3E42-8E91-C1C17CDE6E6D}"/>
          </ac:spMkLst>
        </pc:spChg>
      </pc:sldChg>
      <pc:sldChg chg="addSp delSp modSp add mod">
        <pc:chgData name="Claire Edwards" userId="988e3d63-f1ca-4794-9be7-830d855b52c6" providerId="ADAL" clId="{52DAFEC2-5A43-44A3-9687-1D0B5C29CDED}" dt="2023-06-26T22:39:41.595" v="320" actId="1076"/>
        <pc:sldMkLst>
          <pc:docMk/>
          <pc:sldMk cId="20737164" sldId="338"/>
        </pc:sldMkLst>
        <pc:spChg chg="mod">
          <ac:chgData name="Claire Edwards" userId="988e3d63-f1ca-4794-9be7-830d855b52c6" providerId="ADAL" clId="{52DAFEC2-5A43-44A3-9687-1D0B5C29CDED}" dt="2023-06-26T22:38:38.686" v="314"/>
          <ac:spMkLst>
            <pc:docMk/>
            <pc:sldMk cId="20737164" sldId="338"/>
            <ac:spMk id="2" creationId="{E5210CDC-96CA-A149-AA1B-91DFED8955E5}"/>
          </ac:spMkLst>
        </pc:spChg>
        <pc:spChg chg="del">
          <ac:chgData name="Claire Edwards" userId="988e3d63-f1ca-4794-9be7-830d855b52c6" providerId="ADAL" clId="{52DAFEC2-5A43-44A3-9687-1D0B5C29CDED}" dt="2023-06-26T22:38:51.082" v="315" actId="478"/>
          <ac:spMkLst>
            <pc:docMk/>
            <pc:sldMk cId="20737164" sldId="338"/>
            <ac:spMk id="3" creationId="{2D729A85-6B0B-3E42-8E91-C1C17CDE6E6D}"/>
          </ac:spMkLst>
        </pc:spChg>
        <pc:spChg chg="add mod">
          <ac:chgData name="Claire Edwards" userId="988e3d63-f1ca-4794-9be7-830d855b52c6" providerId="ADAL" clId="{52DAFEC2-5A43-44A3-9687-1D0B5C29CDED}" dt="2023-06-26T22:38:53.416" v="316"/>
          <ac:spMkLst>
            <pc:docMk/>
            <pc:sldMk cId="20737164" sldId="338"/>
            <ac:spMk id="4" creationId="{60FADB5E-66AF-1759-A036-131780F23C7F}"/>
          </ac:spMkLst>
        </pc:spChg>
        <pc:spChg chg="add mod">
          <ac:chgData name="Claire Edwards" userId="988e3d63-f1ca-4794-9be7-830d855b52c6" providerId="ADAL" clId="{52DAFEC2-5A43-44A3-9687-1D0B5C29CDED}" dt="2023-06-26T22:39:41.595" v="320" actId="1076"/>
          <ac:spMkLst>
            <pc:docMk/>
            <pc:sldMk cId="20737164" sldId="338"/>
            <ac:spMk id="5" creationId="{4896CAA1-52FA-A2A1-C58F-6588BE430D96}"/>
          </ac:spMkLst>
        </pc:spChg>
      </pc:sldChg>
      <pc:sldChg chg="modSp add mod">
        <pc:chgData name="Claire Edwards" userId="988e3d63-f1ca-4794-9be7-830d855b52c6" providerId="ADAL" clId="{52DAFEC2-5A43-44A3-9687-1D0B5C29CDED}" dt="2023-06-26T22:40:13" v="324"/>
        <pc:sldMkLst>
          <pc:docMk/>
          <pc:sldMk cId="3074212152" sldId="339"/>
        </pc:sldMkLst>
        <pc:spChg chg="mod">
          <ac:chgData name="Claire Edwards" userId="988e3d63-f1ca-4794-9be7-830d855b52c6" providerId="ADAL" clId="{52DAFEC2-5A43-44A3-9687-1D0B5C29CDED}" dt="2023-06-26T22:40:05.005" v="323"/>
          <ac:spMkLst>
            <pc:docMk/>
            <pc:sldMk cId="3074212152" sldId="339"/>
            <ac:spMk id="2" creationId="{E5210CDC-96CA-A149-AA1B-91DFED8955E5}"/>
          </ac:spMkLst>
        </pc:spChg>
        <pc:spChg chg="mod">
          <ac:chgData name="Claire Edwards" userId="988e3d63-f1ca-4794-9be7-830d855b52c6" providerId="ADAL" clId="{52DAFEC2-5A43-44A3-9687-1D0B5C29CDED}" dt="2023-06-26T22:40:13" v="324"/>
          <ac:spMkLst>
            <pc:docMk/>
            <pc:sldMk cId="3074212152" sldId="339"/>
            <ac:spMk id="3" creationId="{2D729A85-6B0B-3E42-8E91-C1C17CDE6E6D}"/>
          </ac:spMkLst>
        </pc:spChg>
      </pc:sldChg>
      <pc:sldChg chg="modSp add mod">
        <pc:chgData name="Claire Edwards" userId="988e3d63-f1ca-4794-9be7-830d855b52c6" providerId="ADAL" clId="{52DAFEC2-5A43-44A3-9687-1D0B5C29CDED}" dt="2023-06-26T22:41:01.786" v="326"/>
        <pc:sldMkLst>
          <pc:docMk/>
          <pc:sldMk cId="3430069193" sldId="340"/>
        </pc:sldMkLst>
        <pc:spChg chg="mod">
          <ac:chgData name="Claire Edwards" userId="988e3d63-f1ca-4794-9be7-830d855b52c6" providerId="ADAL" clId="{52DAFEC2-5A43-44A3-9687-1D0B5C29CDED}" dt="2023-06-26T22:40:52" v="325"/>
          <ac:spMkLst>
            <pc:docMk/>
            <pc:sldMk cId="3430069193" sldId="340"/>
            <ac:spMk id="2" creationId="{E5210CDC-96CA-A149-AA1B-91DFED8955E5}"/>
          </ac:spMkLst>
        </pc:spChg>
        <pc:spChg chg="mod">
          <ac:chgData name="Claire Edwards" userId="988e3d63-f1ca-4794-9be7-830d855b52c6" providerId="ADAL" clId="{52DAFEC2-5A43-44A3-9687-1D0B5C29CDED}" dt="2023-06-26T22:41:01.786" v="326"/>
          <ac:spMkLst>
            <pc:docMk/>
            <pc:sldMk cId="3430069193" sldId="340"/>
            <ac:spMk id="3" creationId="{2D729A85-6B0B-3E42-8E91-C1C17CDE6E6D}"/>
          </ac:spMkLst>
        </pc:spChg>
      </pc:sldChg>
      <pc:sldChg chg="modSp add mod">
        <pc:chgData name="Claire Edwards" userId="988e3d63-f1ca-4794-9be7-830d855b52c6" providerId="ADAL" clId="{52DAFEC2-5A43-44A3-9687-1D0B5C29CDED}" dt="2023-06-26T22:41:34.381" v="330"/>
        <pc:sldMkLst>
          <pc:docMk/>
          <pc:sldMk cId="3033536375" sldId="341"/>
        </pc:sldMkLst>
        <pc:spChg chg="mod">
          <ac:chgData name="Claire Edwards" userId="988e3d63-f1ca-4794-9be7-830d855b52c6" providerId="ADAL" clId="{52DAFEC2-5A43-44A3-9687-1D0B5C29CDED}" dt="2023-06-26T22:41:24.785" v="329"/>
          <ac:spMkLst>
            <pc:docMk/>
            <pc:sldMk cId="3033536375" sldId="341"/>
            <ac:spMk id="2" creationId="{E5210CDC-96CA-A149-AA1B-91DFED8955E5}"/>
          </ac:spMkLst>
        </pc:spChg>
        <pc:spChg chg="mod">
          <ac:chgData name="Claire Edwards" userId="988e3d63-f1ca-4794-9be7-830d855b52c6" providerId="ADAL" clId="{52DAFEC2-5A43-44A3-9687-1D0B5C29CDED}" dt="2023-06-26T22:41:34.381" v="330"/>
          <ac:spMkLst>
            <pc:docMk/>
            <pc:sldMk cId="3033536375" sldId="341"/>
            <ac:spMk id="3" creationId="{2D729A85-6B0B-3E42-8E91-C1C17CDE6E6D}"/>
          </ac:spMkLst>
        </pc:spChg>
      </pc:sldChg>
      <pc:sldChg chg="modSp add mod">
        <pc:chgData name="Claire Edwards" userId="988e3d63-f1ca-4794-9be7-830d855b52c6" providerId="ADAL" clId="{52DAFEC2-5A43-44A3-9687-1D0B5C29CDED}" dt="2023-06-26T22:42:09.252" v="338"/>
        <pc:sldMkLst>
          <pc:docMk/>
          <pc:sldMk cId="4018389218" sldId="342"/>
        </pc:sldMkLst>
        <pc:spChg chg="mod">
          <ac:chgData name="Claire Edwards" userId="988e3d63-f1ca-4794-9be7-830d855b52c6" providerId="ADAL" clId="{52DAFEC2-5A43-44A3-9687-1D0B5C29CDED}" dt="2023-06-26T22:42:09.252" v="338"/>
          <ac:spMkLst>
            <pc:docMk/>
            <pc:sldMk cId="4018389218" sldId="342"/>
            <ac:spMk id="2" creationId="{E5210CDC-96CA-A149-AA1B-91DFED8955E5}"/>
          </ac:spMkLst>
        </pc:spChg>
      </pc:sldChg>
      <pc:sldChg chg="modSp add mod">
        <pc:chgData name="Claire Edwards" userId="988e3d63-f1ca-4794-9be7-830d855b52c6" providerId="ADAL" clId="{52DAFEC2-5A43-44A3-9687-1D0B5C29CDED}" dt="2023-06-26T22:42:53.098" v="343" actId="1076"/>
        <pc:sldMkLst>
          <pc:docMk/>
          <pc:sldMk cId="3367888460" sldId="343"/>
        </pc:sldMkLst>
        <pc:spChg chg="mod">
          <ac:chgData name="Claire Edwards" userId="988e3d63-f1ca-4794-9be7-830d855b52c6" providerId="ADAL" clId="{52DAFEC2-5A43-44A3-9687-1D0B5C29CDED}" dt="2023-06-26T22:42:28.724" v="339"/>
          <ac:spMkLst>
            <pc:docMk/>
            <pc:sldMk cId="3367888460" sldId="343"/>
            <ac:spMk id="2" creationId="{E5210CDC-96CA-A149-AA1B-91DFED8955E5}"/>
          </ac:spMkLst>
        </pc:spChg>
        <pc:spChg chg="mod">
          <ac:chgData name="Claire Edwards" userId="988e3d63-f1ca-4794-9be7-830d855b52c6" providerId="ADAL" clId="{52DAFEC2-5A43-44A3-9687-1D0B5C29CDED}" dt="2023-06-26T22:42:53.098" v="343" actId="1076"/>
          <ac:spMkLst>
            <pc:docMk/>
            <pc:sldMk cId="3367888460" sldId="343"/>
            <ac:spMk id="3" creationId="{2D729A85-6B0B-3E42-8E91-C1C17CDE6E6D}"/>
          </ac:spMkLst>
        </pc:spChg>
      </pc:sldChg>
      <pc:sldChg chg="modSp add mod">
        <pc:chgData name="Claire Edwards" userId="988e3d63-f1ca-4794-9be7-830d855b52c6" providerId="ADAL" clId="{52DAFEC2-5A43-44A3-9687-1D0B5C29CDED}" dt="2023-06-26T22:41:51.541" v="337" actId="20577"/>
        <pc:sldMkLst>
          <pc:docMk/>
          <pc:sldMk cId="969416741" sldId="344"/>
        </pc:sldMkLst>
        <pc:spChg chg="mod">
          <ac:chgData name="Claire Edwards" userId="988e3d63-f1ca-4794-9be7-830d855b52c6" providerId="ADAL" clId="{52DAFEC2-5A43-44A3-9687-1D0B5C29CDED}" dt="2023-06-26T22:41:51.541" v="337" actId="20577"/>
          <ac:spMkLst>
            <pc:docMk/>
            <pc:sldMk cId="969416741" sldId="344"/>
            <ac:spMk id="2" creationId="{E5210CDC-96CA-A149-AA1B-91DFED8955E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FEBF98-CA0D-534C-A20C-64AD7B4C8B50}" type="datetimeFigureOut">
              <a:rPr lang="en-US" smtClean="0"/>
              <a:t>7/12/2023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671015-C9A7-E442-A272-92807C04718A}" type="slidenum">
              <a:rPr lang="en-US" smtClean="0"/>
              <a:t>‹#›</a:t>
            </a:fld>
            <a:endParaRPr lang="en-US"/>
          </a:p>
        </p:txBody>
      </p:sp>
    </p:spTree>
    <p:extLst>
      <p:ext uri="{BB962C8B-B14F-4D97-AF65-F5344CB8AC3E}">
        <p14:creationId xmlns:p14="http://schemas.microsoft.com/office/powerpoint/2010/main" val="255330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E671015-C9A7-E442-A272-92807C04718A}" type="slidenum">
              <a:rPr lang="en-US" smtClean="0"/>
              <a:t>1</a:t>
            </a:fld>
            <a:endParaRPr lang="en-US"/>
          </a:p>
        </p:txBody>
      </p:sp>
    </p:spTree>
    <p:extLst>
      <p:ext uri="{BB962C8B-B14F-4D97-AF65-F5344CB8AC3E}">
        <p14:creationId xmlns:p14="http://schemas.microsoft.com/office/powerpoint/2010/main" val="2585401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671015-C9A7-E442-A272-92807C04718A}" type="slidenum">
              <a:rPr lang="en-US" smtClean="0"/>
              <a:t>59</a:t>
            </a:fld>
            <a:endParaRPr lang="en-US"/>
          </a:p>
        </p:txBody>
      </p:sp>
    </p:spTree>
    <p:extLst>
      <p:ext uri="{BB962C8B-B14F-4D97-AF65-F5344CB8AC3E}">
        <p14:creationId xmlns:p14="http://schemas.microsoft.com/office/powerpoint/2010/main" val="2980760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671015-C9A7-E442-A272-92807C04718A}" type="slidenum">
              <a:rPr lang="en-US" smtClean="0"/>
              <a:t>2</a:t>
            </a:fld>
            <a:endParaRPr lang="en-US"/>
          </a:p>
        </p:txBody>
      </p:sp>
    </p:spTree>
    <p:extLst>
      <p:ext uri="{BB962C8B-B14F-4D97-AF65-F5344CB8AC3E}">
        <p14:creationId xmlns:p14="http://schemas.microsoft.com/office/powerpoint/2010/main" val="3671246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671015-C9A7-E442-A272-92807C04718A}" type="slidenum">
              <a:rPr lang="en-US" smtClean="0"/>
              <a:t>3</a:t>
            </a:fld>
            <a:endParaRPr lang="en-US"/>
          </a:p>
        </p:txBody>
      </p:sp>
    </p:spTree>
    <p:extLst>
      <p:ext uri="{BB962C8B-B14F-4D97-AF65-F5344CB8AC3E}">
        <p14:creationId xmlns:p14="http://schemas.microsoft.com/office/powerpoint/2010/main" val="3639619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671015-C9A7-E442-A272-92807C04718A}" type="slidenum">
              <a:rPr lang="en-US" smtClean="0"/>
              <a:t>4</a:t>
            </a:fld>
            <a:endParaRPr lang="en-US"/>
          </a:p>
        </p:txBody>
      </p:sp>
    </p:spTree>
    <p:extLst>
      <p:ext uri="{BB962C8B-B14F-4D97-AF65-F5344CB8AC3E}">
        <p14:creationId xmlns:p14="http://schemas.microsoft.com/office/powerpoint/2010/main" val="4195203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671015-C9A7-E442-A272-92807C04718A}" type="slidenum">
              <a:rPr lang="en-US" smtClean="0"/>
              <a:t>10</a:t>
            </a:fld>
            <a:endParaRPr lang="en-US"/>
          </a:p>
        </p:txBody>
      </p:sp>
    </p:spTree>
    <p:extLst>
      <p:ext uri="{BB962C8B-B14F-4D97-AF65-F5344CB8AC3E}">
        <p14:creationId xmlns:p14="http://schemas.microsoft.com/office/powerpoint/2010/main" val="1880221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671015-C9A7-E442-A272-92807C04718A}" type="slidenum">
              <a:rPr lang="en-US" smtClean="0"/>
              <a:t>31</a:t>
            </a:fld>
            <a:endParaRPr lang="en-US"/>
          </a:p>
        </p:txBody>
      </p:sp>
    </p:spTree>
    <p:extLst>
      <p:ext uri="{BB962C8B-B14F-4D97-AF65-F5344CB8AC3E}">
        <p14:creationId xmlns:p14="http://schemas.microsoft.com/office/powerpoint/2010/main" val="1717308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671015-C9A7-E442-A272-92807C04718A}" type="slidenum">
              <a:rPr lang="en-US" smtClean="0"/>
              <a:t>32</a:t>
            </a:fld>
            <a:endParaRPr lang="en-US"/>
          </a:p>
        </p:txBody>
      </p:sp>
    </p:spTree>
    <p:extLst>
      <p:ext uri="{BB962C8B-B14F-4D97-AF65-F5344CB8AC3E}">
        <p14:creationId xmlns:p14="http://schemas.microsoft.com/office/powerpoint/2010/main" val="2967067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671015-C9A7-E442-A272-92807C04718A}" type="slidenum">
              <a:rPr lang="en-US" smtClean="0"/>
              <a:t>33</a:t>
            </a:fld>
            <a:endParaRPr lang="en-US"/>
          </a:p>
        </p:txBody>
      </p:sp>
    </p:spTree>
    <p:extLst>
      <p:ext uri="{BB962C8B-B14F-4D97-AF65-F5344CB8AC3E}">
        <p14:creationId xmlns:p14="http://schemas.microsoft.com/office/powerpoint/2010/main" val="3808658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671015-C9A7-E442-A272-92807C04718A}" type="slidenum">
              <a:rPr lang="en-US" smtClean="0"/>
              <a:t>57</a:t>
            </a:fld>
            <a:endParaRPr lang="en-US"/>
          </a:p>
        </p:txBody>
      </p:sp>
    </p:spTree>
    <p:extLst>
      <p:ext uri="{BB962C8B-B14F-4D97-AF65-F5344CB8AC3E}">
        <p14:creationId xmlns:p14="http://schemas.microsoft.com/office/powerpoint/2010/main" val="29106932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lcom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131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8E4A7-E8A4-E340-5352-DEAE55F2DA6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76153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880C09-58BE-704C-9EF5-700C1A4D441E}"/>
              </a:ext>
            </a:extLst>
          </p:cNvPr>
          <p:cNvSpPr>
            <a:spLocks noGrp="1"/>
          </p:cNvSpPr>
          <p:nvPr>
            <p:ph type="title"/>
          </p:nvPr>
        </p:nvSpPr>
        <p:spPr>
          <a:xfrm>
            <a:off x="457198" y="398045"/>
            <a:ext cx="8289236" cy="609599"/>
          </a:xfrm>
          <a:prstGeom prst="rect">
            <a:avLst/>
          </a:prstGeom>
        </p:spPr>
        <p:txBody>
          <a:bodyPr/>
          <a:lstStyle/>
          <a:p>
            <a:r>
              <a:rPr lang="en-US" dirty="0"/>
              <a:t>Click to edit Master title style</a:t>
            </a:r>
          </a:p>
        </p:txBody>
      </p:sp>
      <p:sp>
        <p:nvSpPr>
          <p:cNvPr id="7" name="Content Placeholder 2">
            <a:extLst>
              <a:ext uri="{FF2B5EF4-FFF2-40B4-BE49-F238E27FC236}">
                <a16:creationId xmlns:a16="http://schemas.microsoft.com/office/drawing/2014/main" id="{E3F92CB7-DE02-2F4F-B713-6602961499F7}"/>
              </a:ext>
            </a:extLst>
          </p:cNvPr>
          <p:cNvSpPr>
            <a:spLocks noGrp="1"/>
          </p:cNvSpPr>
          <p:nvPr>
            <p:ph idx="1"/>
          </p:nvPr>
        </p:nvSpPr>
        <p:spPr>
          <a:xfrm>
            <a:off x="457199" y="1143000"/>
            <a:ext cx="8289235" cy="241939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0787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8" y="949927"/>
            <a:ext cx="8289236" cy="554181"/>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199" y="1647568"/>
            <a:ext cx="8289235" cy="297372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0624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Picture with Captio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880C09-58BE-704C-9EF5-700C1A4D441E}"/>
              </a:ext>
            </a:extLst>
          </p:cNvPr>
          <p:cNvSpPr>
            <a:spLocks noGrp="1"/>
          </p:cNvSpPr>
          <p:nvPr>
            <p:ph type="title"/>
          </p:nvPr>
        </p:nvSpPr>
        <p:spPr>
          <a:xfrm>
            <a:off x="457198" y="398045"/>
            <a:ext cx="8289236" cy="609599"/>
          </a:xfrm>
          <a:prstGeom prst="rect">
            <a:avLst/>
          </a:prstGeom>
        </p:spPr>
        <p:txBody>
          <a:bodyPr/>
          <a:lstStyle/>
          <a:p>
            <a:r>
              <a:rPr lang="en-US" dirty="0"/>
              <a:t>Click to edit Master title style</a:t>
            </a:r>
          </a:p>
        </p:txBody>
      </p:sp>
      <p:sp>
        <p:nvSpPr>
          <p:cNvPr id="7" name="Content Placeholder 2">
            <a:extLst>
              <a:ext uri="{FF2B5EF4-FFF2-40B4-BE49-F238E27FC236}">
                <a16:creationId xmlns:a16="http://schemas.microsoft.com/office/drawing/2014/main" id="{E3F92CB7-DE02-2F4F-B713-6602961499F7}"/>
              </a:ext>
            </a:extLst>
          </p:cNvPr>
          <p:cNvSpPr>
            <a:spLocks noGrp="1"/>
          </p:cNvSpPr>
          <p:nvPr>
            <p:ph idx="1"/>
          </p:nvPr>
        </p:nvSpPr>
        <p:spPr>
          <a:xfrm>
            <a:off x="457199" y="1143000"/>
            <a:ext cx="8289235" cy="241939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9262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8" y="949927"/>
            <a:ext cx="8289236" cy="554181"/>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199" y="1647826"/>
            <a:ext cx="8289235" cy="297346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168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Picture with Captio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880C09-58BE-704C-9EF5-700C1A4D441E}"/>
              </a:ext>
            </a:extLst>
          </p:cNvPr>
          <p:cNvSpPr>
            <a:spLocks noGrp="1"/>
          </p:cNvSpPr>
          <p:nvPr>
            <p:ph type="title"/>
          </p:nvPr>
        </p:nvSpPr>
        <p:spPr>
          <a:xfrm>
            <a:off x="457198" y="398045"/>
            <a:ext cx="8289236" cy="609599"/>
          </a:xfrm>
          <a:prstGeom prst="rect">
            <a:avLst/>
          </a:prstGeom>
        </p:spPr>
        <p:txBody>
          <a:bodyPr/>
          <a:lstStyle/>
          <a:p>
            <a:r>
              <a:rPr lang="en-US" dirty="0"/>
              <a:t>Click to edit Master title style</a:t>
            </a:r>
          </a:p>
        </p:txBody>
      </p:sp>
      <p:sp>
        <p:nvSpPr>
          <p:cNvPr id="7" name="Content Placeholder 2">
            <a:extLst>
              <a:ext uri="{FF2B5EF4-FFF2-40B4-BE49-F238E27FC236}">
                <a16:creationId xmlns:a16="http://schemas.microsoft.com/office/drawing/2014/main" id="{E3F92CB7-DE02-2F4F-B713-6602961499F7}"/>
              </a:ext>
            </a:extLst>
          </p:cNvPr>
          <p:cNvSpPr>
            <a:spLocks noGrp="1"/>
          </p:cNvSpPr>
          <p:nvPr>
            <p:ph idx="1"/>
          </p:nvPr>
        </p:nvSpPr>
        <p:spPr>
          <a:xfrm>
            <a:off x="457199" y="1143001"/>
            <a:ext cx="8289235" cy="241939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5412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8_Title and Cont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8" y="949927"/>
            <a:ext cx="8289236" cy="554181"/>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199" y="1647824"/>
            <a:ext cx="8289235" cy="297346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5244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Picture with Captio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880C09-58BE-704C-9EF5-700C1A4D441E}"/>
              </a:ext>
            </a:extLst>
          </p:cNvPr>
          <p:cNvSpPr>
            <a:spLocks noGrp="1"/>
          </p:cNvSpPr>
          <p:nvPr>
            <p:ph type="title"/>
          </p:nvPr>
        </p:nvSpPr>
        <p:spPr>
          <a:xfrm>
            <a:off x="457198" y="398045"/>
            <a:ext cx="8289236" cy="609599"/>
          </a:xfrm>
          <a:prstGeom prst="rect">
            <a:avLst/>
          </a:prstGeom>
        </p:spPr>
        <p:txBody>
          <a:bodyPr/>
          <a:lstStyle/>
          <a:p>
            <a:r>
              <a:rPr lang="en-US" dirty="0"/>
              <a:t>Click to edit Master title style</a:t>
            </a:r>
          </a:p>
        </p:txBody>
      </p:sp>
      <p:sp>
        <p:nvSpPr>
          <p:cNvPr id="7" name="Content Placeholder 2">
            <a:extLst>
              <a:ext uri="{FF2B5EF4-FFF2-40B4-BE49-F238E27FC236}">
                <a16:creationId xmlns:a16="http://schemas.microsoft.com/office/drawing/2014/main" id="{E3F92CB7-DE02-2F4F-B713-6602961499F7}"/>
              </a:ext>
            </a:extLst>
          </p:cNvPr>
          <p:cNvSpPr>
            <a:spLocks noGrp="1"/>
          </p:cNvSpPr>
          <p:nvPr>
            <p:ph idx="1"/>
          </p:nvPr>
        </p:nvSpPr>
        <p:spPr>
          <a:xfrm>
            <a:off x="457199" y="1143001"/>
            <a:ext cx="8289235" cy="241939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9623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0_Title and Cont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8" y="949927"/>
            <a:ext cx="8289236" cy="554181"/>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199" y="1647825"/>
            <a:ext cx="8289235" cy="297346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49371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Picture with Captio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3F92CB7-DE02-2F4F-B713-6602961499F7}"/>
              </a:ext>
            </a:extLst>
          </p:cNvPr>
          <p:cNvSpPr>
            <a:spLocks noGrp="1"/>
          </p:cNvSpPr>
          <p:nvPr>
            <p:ph idx="1"/>
          </p:nvPr>
        </p:nvSpPr>
        <p:spPr>
          <a:xfrm>
            <a:off x="457199" y="1143001"/>
            <a:ext cx="8289235" cy="241939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6710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1611" y="1011929"/>
            <a:ext cx="8460777" cy="654325"/>
          </a:xfrm>
          <a:prstGeom prst="rect">
            <a:avLst/>
          </a:prstGeom>
        </p:spPr>
        <p:txBody>
          <a:bodyPr anchor="t" anchorCtr="0">
            <a:noAutofit/>
          </a:bodyPr>
          <a:lstStyle>
            <a:lvl1pPr algn="ctr">
              <a:lnSpc>
                <a:spcPct val="90000"/>
              </a:lnSpc>
              <a:defRPr sz="3600" spc="-80" baseline="0">
                <a:solidFill>
                  <a:schemeClr val="bg1"/>
                </a:solidFill>
              </a:defRPr>
            </a:lvl1pPr>
          </a:lstStyle>
          <a:p>
            <a:r>
              <a:rPr lang="en-US" dirty="0"/>
              <a:t>Conference Session Title</a:t>
            </a:r>
          </a:p>
        </p:txBody>
      </p:sp>
      <p:sp>
        <p:nvSpPr>
          <p:cNvPr id="3" name="Subtitle 2"/>
          <p:cNvSpPr>
            <a:spLocks noGrp="1"/>
          </p:cNvSpPr>
          <p:nvPr>
            <p:ph type="subTitle" idx="1" hasCustomPrompt="1"/>
          </p:nvPr>
        </p:nvSpPr>
        <p:spPr>
          <a:xfrm>
            <a:off x="344558" y="2024683"/>
            <a:ext cx="8460776" cy="360367"/>
          </a:xfrm>
          <a:prstGeom prst="rect">
            <a:avLst/>
          </a:prstGeom>
        </p:spPr>
        <p:txBody>
          <a:bodyPr lIns="0" tIns="0" rIns="0" bIns="0">
            <a:normAutofit/>
          </a:bodyPr>
          <a:lstStyle>
            <a:lvl1pPr marL="0" indent="0" algn="ctr">
              <a:buNone/>
              <a:defRPr sz="2200" b="0" cap="none" spc="0" baseline="0">
                <a:solidFill>
                  <a:schemeClr val="bg1"/>
                </a:solidFill>
                <a:latin typeface="Roboto" panose="02000000000000000000" pitchFamily="2" charset="0"/>
                <a:ea typeface="Roboto" panose="02000000000000000000" pitchFamily="2" charset="0"/>
                <a:cs typeface="Helvetica Neue"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34139" y="1055377"/>
            <a:ext cx="4491612" cy="1140478"/>
          </a:xfrm>
          <a:prstGeom prst="rect">
            <a:avLst/>
          </a:prstGeom>
        </p:spPr>
        <p:txBody>
          <a:bodyPr anchor="t" anchorCtr="0">
            <a:noAutofit/>
          </a:bodyPr>
          <a:lstStyle>
            <a:lvl1pPr>
              <a:lnSpc>
                <a:spcPct val="90000"/>
              </a:lnSpc>
              <a:defRPr sz="3600" spc="-8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3134140" y="2874655"/>
            <a:ext cx="4491612" cy="1140477"/>
          </a:xfrm>
          <a:prstGeom prst="rect">
            <a:avLst/>
          </a:prstGeom>
        </p:spPr>
        <p:txBody>
          <a:bodyPr lIns="0" tIns="0" rIns="0" bIns="0"/>
          <a:lstStyle>
            <a:lvl1pPr marL="0" indent="0" algn="l">
              <a:buNone/>
              <a:defRPr b="0" cap="none" spc="0" baseline="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858360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8" y="884807"/>
            <a:ext cx="8289236" cy="64008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199" y="1667435"/>
            <a:ext cx="8289235" cy="293682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8" y="884807"/>
            <a:ext cx="8289236" cy="640080"/>
          </a:xfrm>
          <a:prstGeom prst="rect">
            <a:avLst/>
          </a:prstGeom>
        </p:spPr>
        <p:txBody>
          <a:bodyPr/>
          <a:lstStyle/>
          <a:p>
            <a:r>
              <a:rPr lang="en-US" dirty="0"/>
              <a:t>Click to edit Master title style</a:t>
            </a:r>
          </a:p>
        </p:txBody>
      </p:sp>
      <p:sp>
        <p:nvSpPr>
          <p:cNvPr id="4" name="Content Placeholder 2">
            <a:extLst>
              <a:ext uri="{FF2B5EF4-FFF2-40B4-BE49-F238E27FC236}">
                <a16:creationId xmlns:a16="http://schemas.microsoft.com/office/drawing/2014/main" id="{FEF8937E-7FDF-C44A-8A36-A5D313022C70}"/>
              </a:ext>
            </a:extLst>
          </p:cNvPr>
          <p:cNvSpPr>
            <a:spLocks noGrp="1"/>
          </p:cNvSpPr>
          <p:nvPr>
            <p:ph idx="1"/>
          </p:nvPr>
        </p:nvSpPr>
        <p:spPr>
          <a:xfrm>
            <a:off x="3575050" y="1667434"/>
            <a:ext cx="5111750" cy="2937647"/>
          </a:xfrm>
          <a:prstGeom prst="rect">
            <a:avLst/>
          </a:prstGeom>
        </p:spPr>
        <p:txBody>
          <a:bodyPr/>
          <a:lstStyle>
            <a:lvl1pPr>
              <a:defRPr sz="2000">
                <a:latin typeface="Roboto" panose="02000000000000000000" pitchFamily="2" charset="0"/>
                <a:ea typeface="Roboto" panose="02000000000000000000" pitchFamily="2" charset="0"/>
                <a:cs typeface="Helvetica Neue" panose="02000503000000020004" pitchFamily="2" charset="0"/>
              </a:defRPr>
            </a:lvl1pPr>
            <a:lvl2pPr>
              <a:defRPr sz="2000">
                <a:latin typeface="Roboto" panose="02000000000000000000" pitchFamily="2" charset="0"/>
                <a:ea typeface="Roboto" panose="02000000000000000000" pitchFamily="2" charset="0"/>
                <a:cs typeface="Helvetica Neue" panose="02000503000000020004" pitchFamily="2" charset="0"/>
              </a:defRPr>
            </a:lvl2pPr>
            <a:lvl3pPr>
              <a:defRPr sz="1800">
                <a:latin typeface="Roboto" panose="02000000000000000000" pitchFamily="2" charset="0"/>
                <a:ea typeface="Roboto" panose="02000000000000000000" pitchFamily="2" charset="0"/>
                <a:cs typeface="Helvetica Neue" panose="02000503000000020004" pitchFamily="2" charset="0"/>
              </a:defRPr>
            </a:lvl3pPr>
            <a:lvl4pPr>
              <a:defRPr sz="1600">
                <a:latin typeface="Roboto" panose="02000000000000000000" pitchFamily="2" charset="0"/>
                <a:ea typeface="Roboto" panose="02000000000000000000" pitchFamily="2" charset="0"/>
                <a:cs typeface="Helvetica Neue" panose="02000503000000020004" pitchFamily="2" charset="0"/>
              </a:defRPr>
            </a:lvl4pPr>
            <a:lvl5pPr>
              <a:defRPr sz="1400">
                <a:latin typeface="Roboto" panose="02000000000000000000" pitchFamily="2" charset="0"/>
                <a:ea typeface="Roboto" panose="02000000000000000000" pitchFamily="2" charset="0"/>
                <a:cs typeface="Helvetica Neue" panose="02000503000000020004" pitchFamily="2"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a:extLst>
              <a:ext uri="{FF2B5EF4-FFF2-40B4-BE49-F238E27FC236}">
                <a16:creationId xmlns:a16="http://schemas.microsoft.com/office/drawing/2014/main" id="{E4F49F02-EF0A-1541-AE9A-C0D9F3AE3AAA}"/>
              </a:ext>
            </a:extLst>
          </p:cNvPr>
          <p:cNvSpPr>
            <a:spLocks noGrp="1"/>
          </p:cNvSpPr>
          <p:nvPr>
            <p:ph type="body" sz="half" idx="2"/>
          </p:nvPr>
        </p:nvSpPr>
        <p:spPr>
          <a:xfrm>
            <a:off x="457201" y="1667434"/>
            <a:ext cx="2922103" cy="2937647"/>
          </a:xfrm>
          <a:prstGeom prst="rect">
            <a:avLst/>
          </a:prstGeom>
        </p:spPr>
        <p:txBody>
          <a:bodyPr>
            <a:normAutofit/>
          </a:bodyPr>
          <a:lstStyle>
            <a:lvl1pPr marL="0" indent="0">
              <a:buNone/>
              <a:defRPr sz="20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855969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7A2E7-7AC0-7C42-BA19-C28C5C917E93}"/>
              </a:ext>
            </a:extLst>
          </p:cNvPr>
          <p:cNvSpPr>
            <a:spLocks noGrp="1"/>
          </p:cNvSpPr>
          <p:nvPr>
            <p:ph type="title"/>
          </p:nvPr>
        </p:nvSpPr>
        <p:spPr>
          <a:xfrm>
            <a:off x="2084294" y="598595"/>
            <a:ext cx="6754904" cy="675863"/>
          </a:xfrm>
        </p:spPr>
        <p:txBody>
          <a:bodyPr/>
          <a:lstStyle/>
          <a:p>
            <a:r>
              <a:rPr lang="en-US" dirty="0"/>
              <a:t>Click to edit Master title style</a:t>
            </a:r>
          </a:p>
        </p:txBody>
      </p:sp>
    </p:spTree>
    <p:extLst>
      <p:ext uri="{BB962C8B-B14F-4D97-AF65-F5344CB8AC3E}">
        <p14:creationId xmlns:p14="http://schemas.microsoft.com/office/powerpoint/2010/main" val="3415545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0"/>
            <a:ext cx="9144001" cy="3336174"/>
          </a:xfrm>
          <a:prstGeom prst="rect">
            <a:avLst/>
          </a:prstGeo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5685184" y="3518169"/>
            <a:ext cx="2822712" cy="381646"/>
          </a:xfrm>
          <a:prstGeom prst="rect">
            <a:avLst/>
          </a:prstGeom>
        </p:spPr>
        <p:txBody>
          <a:bodyPr>
            <a:noAutofit/>
          </a:bodyPr>
          <a:lstStyle>
            <a:lvl1pPr marL="0" indent="0" algn="r">
              <a:buNone/>
              <a:defRPr sz="1400">
                <a:latin typeface="Roboto" panose="02000000000000000000" pitchFamily="2" charset="0"/>
                <a:ea typeface="Roboto" panose="02000000000000000000" pitchFamily="2" charset="0"/>
                <a:cs typeface="Helvetica Neue" panose="02000503000000020004"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7"/>
          <p:cNvSpPr>
            <a:spLocks noGrp="1"/>
          </p:cNvSpPr>
          <p:nvPr>
            <p:ph type="title"/>
          </p:nvPr>
        </p:nvSpPr>
        <p:spPr>
          <a:xfrm>
            <a:off x="636104" y="3518169"/>
            <a:ext cx="4744279" cy="446896"/>
          </a:xfrm>
          <a:prstGeom prst="rect">
            <a:avLst/>
          </a:prstGeom>
        </p:spPr>
        <p:txBody>
          <a:bodyPr anchor="t">
            <a:normAutofit/>
          </a:bodyPr>
          <a:lstStyle>
            <a:lvl1pPr algn="l">
              <a:defRPr sz="1800">
                <a:solidFill>
                  <a:schemeClr val="tx1"/>
                </a:solidFill>
              </a:defRPr>
            </a:lvl1pPr>
          </a:lstStyle>
          <a:p>
            <a:r>
              <a:rPr lang="en-US" dirty="0"/>
              <a:t>Click to edit Master title style</a:t>
            </a:r>
          </a:p>
        </p:txBody>
      </p:sp>
      <p:cxnSp>
        <p:nvCxnSpPr>
          <p:cNvPr id="5" name="Straight Connector 4"/>
          <p:cNvCxnSpPr>
            <a:cxnSpLocks/>
          </p:cNvCxnSpPr>
          <p:nvPr userDrawn="1"/>
        </p:nvCxnSpPr>
        <p:spPr>
          <a:xfrm>
            <a:off x="0" y="3347405"/>
            <a:ext cx="9144000" cy="0"/>
          </a:xfrm>
          <a:prstGeom prst="line">
            <a:avLst/>
          </a:prstGeom>
          <a:ln w="1270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880C09-58BE-704C-9EF5-700C1A4D441E}"/>
              </a:ext>
            </a:extLst>
          </p:cNvPr>
          <p:cNvSpPr>
            <a:spLocks noGrp="1"/>
          </p:cNvSpPr>
          <p:nvPr>
            <p:ph type="title"/>
          </p:nvPr>
        </p:nvSpPr>
        <p:spPr>
          <a:xfrm>
            <a:off x="457198" y="398045"/>
            <a:ext cx="8289236" cy="609599"/>
          </a:xfrm>
          <a:prstGeom prst="rect">
            <a:avLst/>
          </a:prstGeom>
        </p:spPr>
        <p:txBody>
          <a:bodyPr/>
          <a:lstStyle/>
          <a:p>
            <a:r>
              <a:rPr lang="en-US" dirty="0"/>
              <a:t>Click to edit Master title style</a:t>
            </a:r>
          </a:p>
        </p:txBody>
      </p:sp>
      <p:sp>
        <p:nvSpPr>
          <p:cNvPr id="7" name="Content Placeholder 2">
            <a:extLst>
              <a:ext uri="{FF2B5EF4-FFF2-40B4-BE49-F238E27FC236}">
                <a16:creationId xmlns:a16="http://schemas.microsoft.com/office/drawing/2014/main" id="{E3F92CB7-DE02-2F4F-B713-6602961499F7}"/>
              </a:ext>
            </a:extLst>
          </p:cNvPr>
          <p:cNvSpPr>
            <a:spLocks noGrp="1"/>
          </p:cNvSpPr>
          <p:nvPr>
            <p:ph idx="1"/>
          </p:nvPr>
        </p:nvSpPr>
        <p:spPr>
          <a:xfrm>
            <a:off x="457199" y="1143001"/>
            <a:ext cx="8289235" cy="241939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8294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8" y="949927"/>
            <a:ext cx="8289236" cy="554181"/>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199" y="1647568"/>
            <a:ext cx="8289235" cy="297372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4440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20196" y="598595"/>
            <a:ext cx="6119002" cy="675863"/>
          </a:xfrm>
          <a:prstGeom prst="rect">
            <a:avLst/>
          </a:prstGeom>
        </p:spPr>
        <p:txBody>
          <a:bodyPr vert="horz" lIns="0" tIns="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2720196" y="1799293"/>
            <a:ext cx="6119002" cy="25537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924" r:id="rId1"/>
    <p:sldLayoutId id="2147483913" r:id="rId2"/>
    <p:sldLayoutId id="2147483925" r:id="rId3"/>
    <p:sldLayoutId id="2147483914" r:id="rId4"/>
    <p:sldLayoutId id="2147483945" r:id="rId5"/>
    <p:sldLayoutId id="2147483936" r:id="rId6"/>
    <p:sldLayoutId id="2147483921" r:id="rId7"/>
    <p:sldLayoutId id="2147483934" r:id="rId8"/>
    <p:sldLayoutId id="2147483946" r:id="rId9"/>
    <p:sldLayoutId id="2147483948" r:id="rId10"/>
    <p:sldLayoutId id="2147483947" r:id="rId11"/>
    <p:sldLayoutId id="2147483937" r:id="rId12"/>
    <p:sldLayoutId id="2147483938" r:id="rId13"/>
    <p:sldLayoutId id="2147483939" r:id="rId14"/>
    <p:sldLayoutId id="2147483940" r:id="rId15"/>
    <p:sldLayoutId id="2147483941" r:id="rId16"/>
    <p:sldLayoutId id="2147483942" r:id="rId17"/>
    <p:sldLayoutId id="2147483943" r:id="rId18"/>
    <p:sldLayoutId id="2147483944" r:id="rId19"/>
  </p:sldLayoutIdLst>
  <p:hf sldNum="0" hdr="0" ftr="0" dt="0"/>
  <p:txStyles>
    <p:titleStyle>
      <a:lvl1pPr algn="l" defTabSz="914400" rtl="0" eaLnBrk="1" latinLnBrk="0" hangingPunct="1">
        <a:spcBef>
          <a:spcPct val="0"/>
        </a:spcBef>
        <a:buNone/>
        <a:defRPr sz="2400" b="1" i="0" kern="1200" cap="none" spc="0" baseline="0">
          <a:solidFill>
            <a:schemeClr val="tx1"/>
          </a:solidFill>
          <a:latin typeface="Roboto" panose="02000000000000000000" pitchFamily="2" charset="0"/>
          <a:ea typeface="Roboto" panose="02000000000000000000" pitchFamily="2" charset="0"/>
          <a:cs typeface="Helvetica Neue" panose="02000503000000020004" pitchFamily="2" charset="0"/>
        </a:defRPr>
      </a:lvl1pPr>
    </p:titleStyle>
    <p:bodyStyle>
      <a:lvl1pPr marL="0" indent="0" algn="l" defTabSz="914400" rtl="0" eaLnBrk="1" latinLnBrk="0" hangingPunct="1">
        <a:spcBef>
          <a:spcPct val="20000"/>
        </a:spcBef>
        <a:spcAft>
          <a:spcPts val="600"/>
        </a:spcAft>
        <a:buFont typeface="Arial" pitchFamily="34" charset="0"/>
        <a:buNone/>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457200" indent="-182880" algn="l" defTabSz="914400" rtl="0" eaLnBrk="1" latinLnBrk="0" hangingPunct="1">
        <a:spcBef>
          <a:spcPct val="20000"/>
        </a:spcBef>
        <a:buClr>
          <a:schemeClr val="tx1"/>
        </a:buClr>
        <a:buFont typeface="Arial"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spcBef>
          <a:spcPct val="20000"/>
        </a:spcBef>
        <a:buClr>
          <a:schemeClr val="tx1"/>
        </a:buClr>
        <a:buFont typeface="Arial"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spcBef>
          <a:spcPct val="20000"/>
        </a:spcBef>
        <a:buClr>
          <a:schemeClr val="tx1"/>
        </a:buClr>
        <a:buFont typeface="Arial" pitchFamily="34" charset="0"/>
        <a:buChar char="•"/>
        <a:defRPr sz="16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spcBef>
          <a:spcPct val="20000"/>
        </a:spcBef>
        <a:buClr>
          <a:schemeClr val="tx1"/>
        </a:buClr>
        <a:buFont typeface="Arial" pitchFamily="34" charset="0"/>
        <a:buChar char="•"/>
        <a:defRPr sz="1400" b="0" i="0" kern="1200" baseline="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215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Judges’ Choice Award</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i="1" dirty="0"/>
              <a:t>During the course of the competition, the judging panel may encounter a team whose unique efforts, performance or dynamics merit recognition, yet doesn’t fit into any of the existing award categories. To recognize these unique teams, FIRST offers a customizable judges’ award. </a:t>
            </a:r>
          </a:p>
          <a:p>
            <a:endParaRPr lang="en-US" dirty="0"/>
          </a:p>
        </p:txBody>
      </p:sp>
    </p:spTree>
    <p:extLst>
      <p:ext uri="{BB962C8B-B14F-4D97-AF65-F5344CB8AC3E}">
        <p14:creationId xmlns:p14="http://schemas.microsoft.com/office/powerpoint/2010/main" val="1211712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Title of Judges’ Choice Award</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dirty="0"/>
              <a:t>Team # XXXX</a:t>
            </a:r>
          </a:p>
          <a:p>
            <a:pPr algn="ctr"/>
            <a:r>
              <a:rPr lang="en-US" dirty="0"/>
              <a:t>Team Name </a:t>
            </a:r>
          </a:p>
          <a:p>
            <a:pPr algn="ctr"/>
            <a:r>
              <a:rPr lang="en-US" dirty="0"/>
              <a:t>City, State</a:t>
            </a:r>
          </a:p>
          <a:p>
            <a:pPr algn="ctr"/>
            <a:endParaRPr lang="en-US" dirty="0"/>
          </a:p>
        </p:txBody>
      </p:sp>
    </p:spTree>
    <p:extLst>
      <p:ext uri="{BB962C8B-B14F-4D97-AF65-F5344CB8AC3E}">
        <p14:creationId xmlns:p14="http://schemas.microsoft.com/office/powerpoint/2010/main" val="3773269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Title of Judges’ Choice Award</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dirty="0"/>
              <a:t>Team # XXXX</a:t>
            </a:r>
          </a:p>
          <a:p>
            <a:pPr algn="ctr"/>
            <a:r>
              <a:rPr lang="en-US" dirty="0"/>
              <a:t>Team Name </a:t>
            </a:r>
          </a:p>
          <a:p>
            <a:pPr algn="ctr"/>
            <a:r>
              <a:rPr lang="en-US" dirty="0"/>
              <a:t>City, State</a:t>
            </a:r>
          </a:p>
          <a:p>
            <a:pPr algn="ctr"/>
            <a:endParaRPr lang="en-US" dirty="0"/>
          </a:p>
        </p:txBody>
      </p:sp>
    </p:spTree>
    <p:extLst>
      <p:ext uri="{BB962C8B-B14F-4D97-AF65-F5344CB8AC3E}">
        <p14:creationId xmlns:p14="http://schemas.microsoft.com/office/powerpoint/2010/main" val="54243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Title of Judges’ Choice Award</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dirty="0"/>
              <a:t>Team # XXXX</a:t>
            </a:r>
          </a:p>
          <a:p>
            <a:pPr algn="ctr"/>
            <a:r>
              <a:rPr lang="en-US" dirty="0"/>
              <a:t>Team Name </a:t>
            </a:r>
          </a:p>
          <a:p>
            <a:pPr algn="ctr"/>
            <a:r>
              <a:rPr lang="en-US" dirty="0"/>
              <a:t>City, State</a:t>
            </a:r>
          </a:p>
          <a:p>
            <a:pPr algn="ctr"/>
            <a:endParaRPr lang="en-US" dirty="0"/>
          </a:p>
        </p:txBody>
      </p:sp>
    </p:spTree>
    <p:extLst>
      <p:ext uri="{BB962C8B-B14F-4D97-AF65-F5344CB8AC3E}">
        <p14:creationId xmlns:p14="http://schemas.microsoft.com/office/powerpoint/2010/main" val="59225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Compass Award (Optional)</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i="1" dirty="0"/>
              <a:t>The Compass Award recognizes an adult coach or mentor who has provided outstanding guidance and support for a team throughout the year and demonstrates to the team what it means to be a Gracious Professional. </a:t>
            </a:r>
          </a:p>
          <a:p>
            <a:pPr algn="ctr"/>
            <a:endParaRPr lang="en-US" dirty="0"/>
          </a:p>
        </p:txBody>
      </p:sp>
    </p:spTree>
    <p:extLst>
      <p:ext uri="{BB962C8B-B14F-4D97-AF65-F5344CB8AC3E}">
        <p14:creationId xmlns:p14="http://schemas.microsoft.com/office/powerpoint/2010/main" val="3811947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Compass Award Finalist</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dirty="0"/>
              <a:t>First Name Last Name</a:t>
            </a:r>
          </a:p>
          <a:p>
            <a:pPr algn="ctr"/>
            <a:r>
              <a:rPr lang="en-US" dirty="0"/>
              <a:t>Team # XXXX</a:t>
            </a:r>
          </a:p>
          <a:p>
            <a:pPr algn="ctr"/>
            <a:r>
              <a:rPr lang="en-US" dirty="0"/>
              <a:t>Team Name </a:t>
            </a:r>
          </a:p>
          <a:p>
            <a:pPr algn="ctr"/>
            <a:r>
              <a:rPr lang="en-US" dirty="0"/>
              <a:t>City, State</a:t>
            </a:r>
          </a:p>
          <a:p>
            <a:pPr algn="ctr"/>
            <a:endParaRPr lang="en-US" dirty="0"/>
          </a:p>
        </p:txBody>
      </p:sp>
    </p:spTree>
    <p:extLst>
      <p:ext uri="{BB962C8B-B14F-4D97-AF65-F5344CB8AC3E}">
        <p14:creationId xmlns:p14="http://schemas.microsoft.com/office/powerpoint/2010/main" val="596790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Compass Award Finalist</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dirty="0"/>
              <a:t>First Name Last Name</a:t>
            </a:r>
          </a:p>
          <a:p>
            <a:pPr algn="ctr"/>
            <a:r>
              <a:rPr lang="en-US" dirty="0"/>
              <a:t>Team # XXXX</a:t>
            </a:r>
          </a:p>
          <a:p>
            <a:pPr algn="ctr"/>
            <a:r>
              <a:rPr lang="en-US" dirty="0"/>
              <a:t>Team Name </a:t>
            </a:r>
          </a:p>
          <a:p>
            <a:pPr algn="ctr"/>
            <a:r>
              <a:rPr lang="en-US" dirty="0"/>
              <a:t>City, State</a:t>
            </a:r>
          </a:p>
          <a:p>
            <a:pPr algn="ctr"/>
            <a:endParaRPr lang="en-US" dirty="0"/>
          </a:p>
        </p:txBody>
      </p:sp>
    </p:spTree>
    <p:extLst>
      <p:ext uri="{BB962C8B-B14F-4D97-AF65-F5344CB8AC3E}">
        <p14:creationId xmlns:p14="http://schemas.microsoft.com/office/powerpoint/2010/main" val="3749356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Compass Award Winner</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dirty="0"/>
              <a:t>First Name Last Name</a:t>
            </a:r>
          </a:p>
          <a:p>
            <a:pPr algn="ctr"/>
            <a:r>
              <a:rPr lang="en-US" dirty="0"/>
              <a:t>Team # XXXX</a:t>
            </a:r>
          </a:p>
          <a:p>
            <a:pPr algn="ctr"/>
            <a:r>
              <a:rPr lang="en-US" dirty="0"/>
              <a:t>Team Name </a:t>
            </a:r>
          </a:p>
          <a:p>
            <a:pPr algn="ctr"/>
            <a:r>
              <a:rPr lang="en-US" dirty="0"/>
              <a:t>City, State</a:t>
            </a:r>
          </a:p>
          <a:p>
            <a:pPr algn="ctr"/>
            <a:endParaRPr lang="en-US" dirty="0"/>
          </a:p>
        </p:txBody>
      </p:sp>
    </p:spTree>
    <p:extLst>
      <p:ext uri="{BB962C8B-B14F-4D97-AF65-F5344CB8AC3E}">
        <p14:creationId xmlns:p14="http://schemas.microsoft.com/office/powerpoint/2010/main" val="2883970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Promote Award (Optional)</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i="1" dirty="0"/>
              <a:t>The Promote Award is given to the team that is most successful in creating a compelling video message for the public designed to change our culture and celebrate science, technology, engineering and math. </a:t>
            </a:r>
          </a:p>
          <a:p>
            <a:pPr algn="ctr"/>
            <a:endParaRPr lang="en-US" dirty="0"/>
          </a:p>
        </p:txBody>
      </p:sp>
    </p:spTree>
    <p:extLst>
      <p:ext uri="{BB962C8B-B14F-4D97-AF65-F5344CB8AC3E}">
        <p14:creationId xmlns:p14="http://schemas.microsoft.com/office/powerpoint/2010/main" val="1746822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dirty="0"/>
              <a:t>First Name Last Name</a:t>
            </a:r>
          </a:p>
          <a:p>
            <a:pPr algn="ctr"/>
            <a:r>
              <a:rPr lang="en-US" dirty="0"/>
              <a:t>Team # XXXX</a:t>
            </a:r>
          </a:p>
          <a:p>
            <a:pPr algn="ctr"/>
            <a:r>
              <a:rPr lang="en-US" dirty="0"/>
              <a:t>Team Name </a:t>
            </a:r>
          </a:p>
          <a:p>
            <a:pPr algn="ctr"/>
            <a:r>
              <a:rPr lang="en-US" dirty="0"/>
              <a:t>City, State</a:t>
            </a:r>
          </a:p>
          <a:p>
            <a:pPr algn="ctr"/>
            <a:endParaRPr lang="en-US" dirty="0"/>
          </a:p>
        </p:txBody>
      </p:sp>
      <p:sp>
        <p:nvSpPr>
          <p:cNvPr id="4" name="Title 1">
            <a:extLst>
              <a:ext uri="{FF2B5EF4-FFF2-40B4-BE49-F238E27FC236}">
                <a16:creationId xmlns:a16="http://schemas.microsoft.com/office/drawing/2014/main" id="{34C2D97C-03DD-2D1F-222C-566075F79DB0}"/>
              </a:ext>
            </a:extLst>
          </p:cNvPr>
          <p:cNvSpPr>
            <a:spLocks noGrp="1"/>
          </p:cNvSpPr>
          <p:nvPr>
            <p:ph type="title"/>
          </p:nvPr>
        </p:nvSpPr>
        <p:spPr>
          <a:xfrm>
            <a:off x="457200" y="949325"/>
            <a:ext cx="8289925" cy="554038"/>
          </a:xfrm>
        </p:spPr>
        <p:txBody>
          <a:bodyPr/>
          <a:lstStyle/>
          <a:p>
            <a:pPr algn="ctr"/>
            <a:r>
              <a:rPr lang="en-US" dirty="0"/>
              <a:t>Promote Award Finalist</a:t>
            </a:r>
          </a:p>
        </p:txBody>
      </p:sp>
    </p:spTree>
    <p:extLst>
      <p:ext uri="{BB962C8B-B14F-4D97-AF65-F5344CB8AC3E}">
        <p14:creationId xmlns:p14="http://schemas.microsoft.com/office/powerpoint/2010/main" val="4247962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D8B9C-F006-704E-91E6-CF2B984FE19D}"/>
              </a:ext>
            </a:extLst>
          </p:cNvPr>
          <p:cNvSpPr>
            <a:spLocks noGrp="1" noChangeAspect="1"/>
          </p:cNvSpPr>
          <p:nvPr>
            <p:ph type="ctrTitle"/>
          </p:nvPr>
        </p:nvSpPr>
        <p:spPr/>
        <p:txBody>
          <a:bodyPr/>
          <a:lstStyle/>
          <a:p>
            <a:r>
              <a:rPr lang="en-US" dirty="0"/>
              <a:t>[Title of Event Ceremony]</a:t>
            </a:r>
          </a:p>
        </p:txBody>
      </p:sp>
      <p:sp>
        <p:nvSpPr>
          <p:cNvPr id="3" name="Subtitle 2">
            <a:extLst>
              <a:ext uri="{FF2B5EF4-FFF2-40B4-BE49-F238E27FC236}">
                <a16:creationId xmlns:a16="http://schemas.microsoft.com/office/drawing/2014/main" id="{EE21AAC1-F444-214E-BC50-75A63C237E24}"/>
              </a:ext>
            </a:extLst>
          </p:cNvPr>
          <p:cNvSpPr>
            <a:spLocks noGrp="1" noChangeAspect="1"/>
          </p:cNvSpPr>
          <p:nvPr>
            <p:ph type="subTitle" idx="1"/>
          </p:nvPr>
        </p:nvSpPr>
        <p:spPr>
          <a:xfrm>
            <a:off x="344558" y="1934582"/>
            <a:ext cx="8460776" cy="360367"/>
          </a:xfrm>
        </p:spPr>
        <p:txBody>
          <a:bodyPr/>
          <a:lstStyle/>
          <a:p>
            <a:r>
              <a:rPr lang="en-US" dirty="0"/>
              <a:t>Click to add subtitle</a:t>
            </a:r>
          </a:p>
        </p:txBody>
      </p:sp>
    </p:spTree>
    <p:extLst>
      <p:ext uri="{BB962C8B-B14F-4D97-AF65-F5344CB8AC3E}">
        <p14:creationId xmlns:p14="http://schemas.microsoft.com/office/powerpoint/2010/main" val="3353433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dirty="0"/>
              <a:t>First Name Last Name</a:t>
            </a:r>
          </a:p>
          <a:p>
            <a:pPr algn="ctr"/>
            <a:r>
              <a:rPr lang="en-US" dirty="0"/>
              <a:t>Team # XXXX</a:t>
            </a:r>
          </a:p>
          <a:p>
            <a:pPr algn="ctr"/>
            <a:r>
              <a:rPr lang="en-US" dirty="0"/>
              <a:t>Team Name </a:t>
            </a:r>
          </a:p>
          <a:p>
            <a:pPr algn="ctr"/>
            <a:r>
              <a:rPr lang="en-US" dirty="0"/>
              <a:t>City, State</a:t>
            </a:r>
          </a:p>
          <a:p>
            <a:pPr algn="ctr"/>
            <a:endParaRPr lang="en-US" dirty="0"/>
          </a:p>
        </p:txBody>
      </p:sp>
      <p:sp>
        <p:nvSpPr>
          <p:cNvPr id="4" name="Title 1">
            <a:extLst>
              <a:ext uri="{FF2B5EF4-FFF2-40B4-BE49-F238E27FC236}">
                <a16:creationId xmlns:a16="http://schemas.microsoft.com/office/drawing/2014/main" id="{34C2D97C-03DD-2D1F-222C-566075F79DB0}"/>
              </a:ext>
            </a:extLst>
          </p:cNvPr>
          <p:cNvSpPr>
            <a:spLocks noGrp="1"/>
          </p:cNvSpPr>
          <p:nvPr>
            <p:ph type="title"/>
          </p:nvPr>
        </p:nvSpPr>
        <p:spPr>
          <a:xfrm>
            <a:off x="457200" y="949325"/>
            <a:ext cx="8289925" cy="554038"/>
          </a:xfrm>
        </p:spPr>
        <p:txBody>
          <a:bodyPr/>
          <a:lstStyle/>
          <a:p>
            <a:pPr algn="ctr"/>
            <a:r>
              <a:rPr lang="en-US" dirty="0"/>
              <a:t>Promote Award Finalist</a:t>
            </a:r>
          </a:p>
        </p:txBody>
      </p:sp>
    </p:spTree>
    <p:extLst>
      <p:ext uri="{BB962C8B-B14F-4D97-AF65-F5344CB8AC3E}">
        <p14:creationId xmlns:p14="http://schemas.microsoft.com/office/powerpoint/2010/main" val="2866432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dirty="0"/>
              <a:t>First Name Last Name</a:t>
            </a:r>
          </a:p>
          <a:p>
            <a:pPr algn="ctr"/>
            <a:r>
              <a:rPr lang="en-US" dirty="0"/>
              <a:t>Team # XXXX</a:t>
            </a:r>
          </a:p>
          <a:p>
            <a:pPr algn="ctr"/>
            <a:r>
              <a:rPr lang="en-US" dirty="0"/>
              <a:t>Team Name </a:t>
            </a:r>
          </a:p>
          <a:p>
            <a:pPr algn="ctr"/>
            <a:r>
              <a:rPr lang="en-US" dirty="0"/>
              <a:t>City, State</a:t>
            </a:r>
          </a:p>
          <a:p>
            <a:pPr algn="ctr"/>
            <a:endParaRPr lang="en-US" dirty="0"/>
          </a:p>
        </p:txBody>
      </p:sp>
      <p:sp>
        <p:nvSpPr>
          <p:cNvPr id="4" name="Title 1">
            <a:extLst>
              <a:ext uri="{FF2B5EF4-FFF2-40B4-BE49-F238E27FC236}">
                <a16:creationId xmlns:a16="http://schemas.microsoft.com/office/drawing/2014/main" id="{34C2D97C-03DD-2D1F-222C-566075F79DB0}"/>
              </a:ext>
            </a:extLst>
          </p:cNvPr>
          <p:cNvSpPr>
            <a:spLocks noGrp="1"/>
          </p:cNvSpPr>
          <p:nvPr>
            <p:ph type="title"/>
          </p:nvPr>
        </p:nvSpPr>
        <p:spPr>
          <a:xfrm>
            <a:off x="457200" y="949325"/>
            <a:ext cx="8289925" cy="554038"/>
          </a:xfrm>
        </p:spPr>
        <p:txBody>
          <a:bodyPr/>
          <a:lstStyle/>
          <a:p>
            <a:pPr algn="ctr"/>
            <a:r>
              <a:rPr lang="en-US" dirty="0"/>
              <a:t>Promote Award Winner</a:t>
            </a:r>
          </a:p>
        </p:txBody>
      </p:sp>
    </p:spTree>
    <p:extLst>
      <p:ext uri="{BB962C8B-B14F-4D97-AF65-F5344CB8AC3E}">
        <p14:creationId xmlns:p14="http://schemas.microsoft.com/office/powerpoint/2010/main" val="2673011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Design Award</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i="1" dirty="0"/>
              <a:t>This award is presented to the team that has best incorporated both functional and aesthetic design elements into their solutions without compromising either one.</a:t>
            </a:r>
          </a:p>
          <a:p>
            <a:pPr algn="ctr"/>
            <a:endParaRPr lang="en-US" dirty="0"/>
          </a:p>
        </p:txBody>
      </p:sp>
    </p:spTree>
    <p:extLst>
      <p:ext uri="{BB962C8B-B14F-4D97-AF65-F5344CB8AC3E}">
        <p14:creationId xmlns:p14="http://schemas.microsoft.com/office/powerpoint/2010/main" val="2549470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Design Award Finalist</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dirty="0"/>
              <a:t>First Name Last Name</a:t>
            </a:r>
          </a:p>
          <a:p>
            <a:pPr algn="ctr"/>
            <a:r>
              <a:rPr lang="en-US" dirty="0"/>
              <a:t>Team # XXXX</a:t>
            </a:r>
          </a:p>
          <a:p>
            <a:pPr algn="ctr"/>
            <a:r>
              <a:rPr lang="en-US" dirty="0"/>
              <a:t>Team Name </a:t>
            </a:r>
          </a:p>
          <a:p>
            <a:pPr algn="ctr"/>
            <a:r>
              <a:rPr lang="en-US" dirty="0"/>
              <a:t>City, State</a:t>
            </a:r>
          </a:p>
          <a:p>
            <a:pPr algn="ctr"/>
            <a:endParaRPr lang="en-US" dirty="0"/>
          </a:p>
        </p:txBody>
      </p:sp>
    </p:spTree>
    <p:extLst>
      <p:ext uri="{BB962C8B-B14F-4D97-AF65-F5344CB8AC3E}">
        <p14:creationId xmlns:p14="http://schemas.microsoft.com/office/powerpoint/2010/main" val="259851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Design Award Finalist</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dirty="0"/>
              <a:t>First Name Last Name</a:t>
            </a:r>
          </a:p>
          <a:p>
            <a:pPr algn="ctr"/>
            <a:r>
              <a:rPr lang="en-US" dirty="0"/>
              <a:t>Team # XXXX</a:t>
            </a:r>
          </a:p>
          <a:p>
            <a:pPr algn="ctr"/>
            <a:r>
              <a:rPr lang="en-US" dirty="0"/>
              <a:t>Team Name </a:t>
            </a:r>
          </a:p>
          <a:p>
            <a:pPr algn="ctr"/>
            <a:r>
              <a:rPr lang="en-US" dirty="0"/>
              <a:t>City, State</a:t>
            </a:r>
          </a:p>
          <a:p>
            <a:pPr algn="ctr"/>
            <a:endParaRPr lang="en-US" dirty="0"/>
          </a:p>
        </p:txBody>
      </p:sp>
    </p:spTree>
    <p:extLst>
      <p:ext uri="{BB962C8B-B14F-4D97-AF65-F5344CB8AC3E}">
        <p14:creationId xmlns:p14="http://schemas.microsoft.com/office/powerpoint/2010/main" val="1157746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Design Award Winner</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dirty="0"/>
              <a:t>First Name Last Name</a:t>
            </a:r>
          </a:p>
          <a:p>
            <a:pPr algn="ctr"/>
            <a:r>
              <a:rPr lang="en-US" dirty="0"/>
              <a:t>Team # XXXX</a:t>
            </a:r>
          </a:p>
          <a:p>
            <a:pPr algn="ctr"/>
            <a:r>
              <a:rPr lang="en-US" dirty="0"/>
              <a:t>Team Name </a:t>
            </a:r>
          </a:p>
          <a:p>
            <a:pPr algn="ctr"/>
            <a:r>
              <a:rPr lang="en-US" dirty="0"/>
              <a:t>City, State</a:t>
            </a:r>
          </a:p>
          <a:p>
            <a:pPr algn="ctr"/>
            <a:endParaRPr lang="en-US" dirty="0"/>
          </a:p>
        </p:txBody>
      </p:sp>
    </p:spTree>
    <p:extLst>
      <p:ext uri="{BB962C8B-B14F-4D97-AF65-F5344CB8AC3E}">
        <p14:creationId xmlns:p14="http://schemas.microsoft.com/office/powerpoint/2010/main" val="1570176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Motivate Award</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i="1" dirty="0"/>
              <a:t>This judged award celebrates the team that exemplifies the essence of the FIRST Tech Challenge competition through teambuilding, team spirit and exhibited enthusiasm. This team embraces the culture of FIRST and clearly demonstrates what it means to be a team. This is a team who makes a collective effort to make FIRST known throughout their school and community, and sparks others to embrace the culture of FIRST. </a:t>
            </a:r>
          </a:p>
          <a:p>
            <a:pPr algn="ctr"/>
            <a:endParaRPr lang="en-US" dirty="0"/>
          </a:p>
        </p:txBody>
      </p:sp>
    </p:spTree>
    <p:extLst>
      <p:ext uri="{BB962C8B-B14F-4D97-AF65-F5344CB8AC3E}">
        <p14:creationId xmlns:p14="http://schemas.microsoft.com/office/powerpoint/2010/main" val="446026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Motivate Award Finalist</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dirty="0"/>
              <a:t>First Name Last Name</a:t>
            </a:r>
          </a:p>
          <a:p>
            <a:pPr algn="ctr"/>
            <a:r>
              <a:rPr lang="en-US" dirty="0"/>
              <a:t>Team # XXXX</a:t>
            </a:r>
          </a:p>
          <a:p>
            <a:pPr algn="ctr"/>
            <a:r>
              <a:rPr lang="en-US" dirty="0"/>
              <a:t>Team Name </a:t>
            </a:r>
          </a:p>
          <a:p>
            <a:pPr algn="ctr"/>
            <a:r>
              <a:rPr lang="en-US" dirty="0"/>
              <a:t>City, State</a:t>
            </a:r>
          </a:p>
          <a:p>
            <a:pPr algn="ctr"/>
            <a:endParaRPr lang="en-US" dirty="0"/>
          </a:p>
        </p:txBody>
      </p:sp>
    </p:spTree>
    <p:extLst>
      <p:ext uri="{BB962C8B-B14F-4D97-AF65-F5344CB8AC3E}">
        <p14:creationId xmlns:p14="http://schemas.microsoft.com/office/powerpoint/2010/main" val="3673243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Motivate Award Finalist</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dirty="0"/>
              <a:t>First Name Last Name</a:t>
            </a:r>
          </a:p>
          <a:p>
            <a:pPr algn="ctr"/>
            <a:r>
              <a:rPr lang="en-US" dirty="0"/>
              <a:t>Team # XXXX</a:t>
            </a:r>
          </a:p>
          <a:p>
            <a:pPr algn="ctr"/>
            <a:r>
              <a:rPr lang="en-US" dirty="0"/>
              <a:t>Team Name </a:t>
            </a:r>
          </a:p>
          <a:p>
            <a:pPr algn="ctr"/>
            <a:r>
              <a:rPr lang="en-US" dirty="0"/>
              <a:t>City, State</a:t>
            </a:r>
          </a:p>
          <a:p>
            <a:pPr algn="ctr"/>
            <a:endParaRPr lang="en-US" dirty="0"/>
          </a:p>
        </p:txBody>
      </p:sp>
    </p:spTree>
    <p:extLst>
      <p:ext uri="{BB962C8B-B14F-4D97-AF65-F5344CB8AC3E}">
        <p14:creationId xmlns:p14="http://schemas.microsoft.com/office/powerpoint/2010/main" val="2736180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Motivate Award Winner</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dirty="0"/>
              <a:t>First Name Last Name</a:t>
            </a:r>
          </a:p>
          <a:p>
            <a:pPr algn="ctr"/>
            <a:r>
              <a:rPr lang="en-US" dirty="0"/>
              <a:t>Team # XXXX</a:t>
            </a:r>
          </a:p>
          <a:p>
            <a:pPr algn="ctr"/>
            <a:r>
              <a:rPr lang="en-US" dirty="0"/>
              <a:t>Team Name </a:t>
            </a:r>
          </a:p>
          <a:p>
            <a:pPr algn="ctr"/>
            <a:r>
              <a:rPr lang="en-US" dirty="0"/>
              <a:t>City, State</a:t>
            </a:r>
          </a:p>
          <a:p>
            <a:pPr algn="ctr"/>
            <a:endParaRPr lang="en-US" dirty="0"/>
          </a:p>
        </p:txBody>
      </p:sp>
    </p:spTree>
    <p:extLst>
      <p:ext uri="{BB962C8B-B14F-4D97-AF65-F5344CB8AC3E}">
        <p14:creationId xmlns:p14="http://schemas.microsoft.com/office/powerpoint/2010/main" val="3077364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D8B9C-F006-704E-91E6-CF2B984FE19D}"/>
              </a:ext>
            </a:extLst>
          </p:cNvPr>
          <p:cNvSpPr>
            <a:spLocks noGrp="1" noChangeAspect="1"/>
          </p:cNvSpPr>
          <p:nvPr>
            <p:ph type="ctrTitle"/>
          </p:nvPr>
        </p:nvSpPr>
        <p:spPr/>
        <p:txBody>
          <a:bodyPr/>
          <a:lstStyle/>
          <a:p>
            <a:r>
              <a:rPr lang="en-US" i="1" dirty="0"/>
              <a:t>Gracious Professionalism</a:t>
            </a:r>
            <a:endParaRPr lang="en-US" dirty="0"/>
          </a:p>
        </p:txBody>
      </p:sp>
      <p:sp>
        <p:nvSpPr>
          <p:cNvPr id="3" name="Subtitle 2">
            <a:extLst>
              <a:ext uri="{FF2B5EF4-FFF2-40B4-BE49-F238E27FC236}">
                <a16:creationId xmlns:a16="http://schemas.microsoft.com/office/drawing/2014/main" id="{EE21AAC1-F444-214E-BC50-75A63C237E24}"/>
              </a:ext>
            </a:extLst>
          </p:cNvPr>
          <p:cNvSpPr>
            <a:spLocks noGrp="1" noChangeAspect="1"/>
          </p:cNvSpPr>
          <p:nvPr>
            <p:ph type="subTitle" idx="1"/>
          </p:nvPr>
        </p:nvSpPr>
        <p:spPr>
          <a:xfrm>
            <a:off x="344558" y="1934582"/>
            <a:ext cx="8460776" cy="360367"/>
          </a:xfrm>
        </p:spPr>
        <p:txBody>
          <a:bodyPr>
            <a:noAutofit/>
          </a:bodyPr>
          <a:lstStyle/>
          <a:p>
            <a:r>
              <a:rPr lang="en-US" i="1" dirty="0"/>
              <a:t>“A way of doing things that encourages high-quality work, emphasizes the value of others, and respects individuals and the community”  </a:t>
            </a:r>
            <a:br>
              <a:rPr lang="en-US" i="1" dirty="0"/>
            </a:br>
            <a:r>
              <a:rPr lang="en-US" i="1" dirty="0"/>
              <a:t>- Woodie Flowers</a:t>
            </a:r>
          </a:p>
        </p:txBody>
      </p:sp>
    </p:spTree>
    <p:extLst>
      <p:ext uri="{BB962C8B-B14F-4D97-AF65-F5344CB8AC3E}">
        <p14:creationId xmlns:p14="http://schemas.microsoft.com/office/powerpoint/2010/main" val="12695590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Control Award sponsored by Arm</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i="1" dirty="0"/>
              <a:t>This award celebrates a team that uses sensors and software to enhance the robot’s functionality on the field; and is given to the team that demonstrates innovative thinking in the control system to solve game challenges such as autonomous operation, enhancing mechanical systems with intelligent control, or using sensors to achieve better results on the field.</a:t>
            </a:r>
          </a:p>
          <a:p>
            <a:pPr algn="ctr"/>
            <a:endParaRPr lang="en-US" dirty="0"/>
          </a:p>
        </p:txBody>
      </p:sp>
    </p:spTree>
    <p:extLst>
      <p:ext uri="{BB962C8B-B14F-4D97-AF65-F5344CB8AC3E}">
        <p14:creationId xmlns:p14="http://schemas.microsoft.com/office/powerpoint/2010/main" val="3201223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Control Award sponsored by Arm Finalist</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dirty="0"/>
              <a:t>First Name Last Name</a:t>
            </a:r>
          </a:p>
          <a:p>
            <a:pPr algn="ctr"/>
            <a:r>
              <a:rPr lang="en-US" dirty="0"/>
              <a:t>Team # XXXX</a:t>
            </a:r>
          </a:p>
          <a:p>
            <a:pPr algn="ctr"/>
            <a:r>
              <a:rPr lang="en-US" dirty="0"/>
              <a:t>Team Name </a:t>
            </a:r>
          </a:p>
          <a:p>
            <a:pPr algn="ctr"/>
            <a:r>
              <a:rPr lang="en-US" dirty="0"/>
              <a:t>City, State</a:t>
            </a:r>
          </a:p>
          <a:p>
            <a:pPr algn="ctr"/>
            <a:endParaRPr lang="en-US" dirty="0"/>
          </a:p>
        </p:txBody>
      </p:sp>
    </p:spTree>
    <p:extLst>
      <p:ext uri="{BB962C8B-B14F-4D97-AF65-F5344CB8AC3E}">
        <p14:creationId xmlns:p14="http://schemas.microsoft.com/office/powerpoint/2010/main" val="1103926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Control Award sponsored by Arm Finalist</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dirty="0"/>
              <a:t>First Name Last Name</a:t>
            </a:r>
          </a:p>
          <a:p>
            <a:pPr algn="ctr"/>
            <a:r>
              <a:rPr lang="en-US" dirty="0"/>
              <a:t>Team # XXXX</a:t>
            </a:r>
          </a:p>
          <a:p>
            <a:pPr algn="ctr"/>
            <a:r>
              <a:rPr lang="en-US" dirty="0"/>
              <a:t>Team Name </a:t>
            </a:r>
          </a:p>
          <a:p>
            <a:pPr algn="ctr"/>
            <a:r>
              <a:rPr lang="en-US" dirty="0"/>
              <a:t>City, State</a:t>
            </a:r>
          </a:p>
          <a:p>
            <a:pPr algn="ctr"/>
            <a:endParaRPr lang="en-US" dirty="0"/>
          </a:p>
        </p:txBody>
      </p:sp>
    </p:spTree>
    <p:extLst>
      <p:ext uri="{BB962C8B-B14F-4D97-AF65-F5344CB8AC3E}">
        <p14:creationId xmlns:p14="http://schemas.microsoft.com/office/powerpoint/2010/main" val="3270619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Control Award sponsored by Arm Winner</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dirty="0"/>
              <a:t>First Name Last Name</a:t>
            </a:r>
          </a:p>
          <a:p>
            <a:pPr algn="ctr"/>
            <a:r>
              <a:rPr lang="en-US" dirty="0"/>
              <a:t>Team # XXXX</a:t>
            </a:r>
          </a:p>
          <a:p>
            <a:pPr algn="ctr"/>
            <a:r>
              <a:rPr lang="en-US" dirty="0"/>
              <a:t>Team Name </a:t>
            </a:r>
          </a:p>
          <a:p>
            <a:pPr algn="ctr"/>
            <a:r>
              <a:rPr lang="en-US" dirty="0"/>
              <a:t>City, State</a:t>
            </a:r>
          </a:p>
          <a:p>
            <a:pPr algn="ctr"/>
            <a:endParaRPr lang="en-US" dirty="0"/>
          </a:p>
        </p:txBody>
      </p:sp>
    </p:spTree>
    <p:extLst>
      <p:ext uri="{BB962C8B-B14F-4D97-AF65-F5344CB8AC3E}">
        <p14:creationId xmlns:p14="http://schemas.microsoft.com/office/powerpoint/2010/main" val="15167886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Innovate Award sponsored by Raytheon Technologies</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i="1" dirty="0"/>
              <a:t>This award celebrates the team that not only thinks outside the box, but also has ingenuity and inventiveness in their design solution.</a:t>
            </a:r>
          </a:p>
          <a:p>
            <a:pPr algn="ctr"/>
            <a:endParaRPr lang="en-US" dirty="0"/>
          </a:p>
        </p:txBody>
      </p:sp>
    </p:spTree>
    <p:extLst>
      <p:ext uri="{BB962C8B-B14F-4D97-AF65-F5344CB8AC3E}">
        <p14:creationId xmlns:p14="http://schemas.microsoft.com/office/powerpoint/2010/main" val="1172629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Innovate Award sponsored by Raytheon Technologies Finalist</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endParaRPr lang="en-US" dirty="0"/>
          </a:p>
          <a:p>
            <a:pPr algn="ctr"/>
            <a:r>
              <a:rPr lang="en-US" dirty="0"/>
              <a:t>First Name Last Name</a:t>
            </a:r>
          </a:p>
          <a:p>
            <a:pPr algn="ctr"/>
            <a:r>
              <a:rPr lang="en-US" dirty="0"/>
              <a:t>Team # XXXX</a:t>
            </a:r>
          </a:p>
          <a:p>
            <a:pPr algn="ctr"/>
            <a:r>
              <a:rPr lang="en-US" dirty="0"/>
              <a:t>Team Name </a:t>
            </a:r>
          </a:p>
          <a:p>
            <a:pPr algn="ctr"/>
            <a:r>
              <a:rPr lang="en-US" dirty="0"/>
              <a:t>City, State</a:t>
            </a:r>
          </a:p>
          <a:p>
            <a:pPr algn="ctr"/>
            <a:endParaRPr lang="en-US" dirty="0"/>
          </a:p>
        </p:txBody>
      </p:sp>
    </p:spTree>
    <p:extLst>
      <p:ext uri="{BB962C8B-B14F-4D97-AF65-F5344CB8AC3E}">
        <p14:creationId xmlns:p14="http://schemas.microsoft.com/office/powerpoint/2010/main" val="37946173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Innovate Award sponsored by Raytheon Technologies Finalist</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endParaRPr lang="en-US" dirty="0"/>
          </a:p>
          <a:p>
            <a:pPr algn="ctr"/>
            <a:r>
              <a:rPr lang="en-US" dirty="0"/>
              <a:t>First Name Last Name</a:t>
            </a:r>
          </a:p>
          <a:p>
            <a:pPr algn="ctr"/>
            <a:r>
              <a:rPr lang="en-US" dirty="0"/>
              <a:t>Team # XXXX</a:t>
            </a:r>
          </a:p>
          <a:p>
            <a:pPr algn="ctr"/>
            <a:r>
              <a:rPr lang="en-US" dirty="0"/>
              <a:t>Team Name </a:t>
            </a:r>
          </a:p>
          <a:p>
            <a:pPr algn="ctr"/>
            <a:r>
              <a:rPr lang="en-US" dirty="0"/>
              <a:t>City, State</a:t>
            </a:r>
          </a:p>
          <a:p>
            <a:pPr algn="ctr"/>
            <a:endParaRPr lang="en-US" dirty="0"/>
          </a:p>
        </p:txBody>
      </p:sp>
    </p:spTree>
    <p:extLst>
      <p:ext uri="{BB962C8B-B14F-4D97-AF65-F5344CB8AC3E}">
        <p14:creationId xmlns:p14="http://schemas.microsoft.com/office/powerpoint/2010/main" val="25624974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Innovate Award sponsored by Raytheon Technologies Winner</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endParaRPr lang="en-US" dirty="0"/>
          </a:p>
          <a:p>
            <a:pPr algn="ctr"/>
            <a:r>
              <a:rPr lang="en-US" dirty="0"/>
              <a:t>First Name Last Name</a:t>
            </a:r>
          </a:p>
          <a:p>
            <a:pPr algn="ctr"/>
            <a:r>
              <a:rPr lang="en-US" dirty="0"/>
              <a:t>Team # XXXX</a:t>
            </a:r>
          </a:p>
          <a:p>
            <a:pPr algn="ctr"/>
            <a:r>
              <a:rPr lang="en-US" dirty="0"/>
              <a:t>Team Name </a:t>
            </a:r>
          </a:p>
          <a:p>
            <a:pPr algn="ctr"/>
            <a:r>
              <a:rPr lang="en-US" dirty="0"/>
              <a:t>City, State</a:t>
            </a:r>
          </a:p>
          <a:p>
            <a:pPr algn="ctr"/>
            <a:endParaRPr lang="en-US" dirty="0"/>
          </a:p>
        </p:txBody>
      </p:sp>
    </p:spTree>
    <p:extLst>
      <p:ext uri="{BB962C8B-B14F-4D97-AF65-F5344CB8AC3E}">
        <p14:creationId xmlns:p14="http://schemas.microsoft.com/office/powerpoint/2010/main" val="31964514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Connect Award</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i="1" dirty="0"/>
              <a:t>This judged award is given to the team that most connects with their local science, technology, engineering and math (STEM) community.  A true FIRST team is more than a sum of its parts and recognizes that engaging their local STEM community plays an essential part in their success. The recipient of this award is recognized for helping the community understand FIRST, FIRST Tech Challenge, and the team itself. </a:t>
            </a:r>
          </a:p>
          <a:p>
            <a:pPr algn="ctr"/>
            <a:endParaRPr lang="en-US" dirty="0"/>
          </a:p>
        </p:txBody>
      </p:sp>
    </p:spTree>
    <p:extLst>
      <p:ext uri="{BB962C8B-B14F-4D97-AF65-F5344CB8AC3E}">
        <p14:creationId xmlns:p14="http://schemas.microsoft.com/office/powerpoint/2010/main" val="3264984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Connect Award Finalist</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dirty="0"/>
              <a:t>First Name Last Name</a:t>
            </a:r>
          </a:p>
          <a:p>
            <a:pPr algn="ctr"/>
            <a:r>
              <a:rPr lang="en-US" dirty="0"/>
              <a:t>Team # XXXX</a:t>
            </a:r>
          </a:p>
          <a:p>
            <a:pPr algn="ctr"/>
            <a:r>
              <a:rPr lang="en-US" dirty="0"/>
              <a:t>Team Name </a:t>
            </a:r>
          </a:p>
          <a:p>
            <a:pPr algn="ctr"/>
            <a:r>
              <a:rPr lang="en-US" dirty="0"/>
              <a:t>City, State</a:t>
            </a:r>
          </a:p>
          <a:p>
            <a:pPr algn="ctr"/>
            <a:endParaRPr lang="en-US" dirty="0"/>
          </a:p>
        </p:txBody>
      </p:sp>
    </p:spTree>
    <p:extLst>
      <p:ext uri="{BB962C8B-B14F-4D97-AF65-F5344CB8AC3E}">
        <p14:creationId xmlns:p14="http://schemas.microsoft.com/office/powerpoint/2010/main" val="3802989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D8B9C-F006-704E-91E6-CF2B984FE19D}"/>
              </a:ext>
            </a:extLst>
          </p:cNvPr>
          <p:cNvSpPr>
            <a:spLocks noGrp="1" noChangeAspect="1"/>
          </p:cNvSpPr>
          <p:nvPr>
            <p:ph type="ctrTitle"/>
          </p:nvPr>
        </p:nvSpPr>
        <p:spPr>
          <a:xfrm>
            <a:off x="341611" y="2031837"/>
            <a:ext cx="8460777" cy="654325"/>
          </a:xfrm>
        </p:spPr>
        <p:txBody>
          <a:bodyPr/>
          <a:lstStyle/>
          <a:p>
            <a:r>
              <a:rPr lang="en-US" dirty="0"/>
              <a:t>Thank you to our amazing volunteers!</a:t>
            </a:r>
          </a:p>
        </p:txBody>
      </p:sp>
    </p:spTree>
    <p:extLst>
      <p:ext uri="{BB962C8B-B14F-4D97-AF65-F5344CB8AC3E}">
        <p14:creationId xmlns:p14="http://schemas.microsoft.com/office/powerpoint/2010/main" val="19852703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Connect Award Finalist</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dirty="0"/>
              <a:t>First Name Last Name</a:t>
            </a:r>
          </a:p>
          <a:p>
            <a:pPr algn="ctr"/>
            <a:r>
              <a:rPr lang="en-US" dirty="0"/>
              <a:t>Team # XXXX</a:t>
            </a:r>
          </a:p>
          <a:p>
            <a:pPr algn="ctr"/>
            <a:r>
              <a:rPr lang="en-US" dirty="0"/>
              <a:t>Team Name </a:t>
            </a:r>
          </a:p>
          <a:p>
            <a:pPr algn="ctr"/>
            <a:r>
              <a:rPr lang="en-US" dirty="0"/>
              <a:t>City, State</a:t>
            </a:r>
          </a:p>
          <a:p>
            <a:pPr algn="ctr"/>
            <a:endParaRPr lang="en-US" dirty="0"/>
          </a:p>
        </p:txBody>
      </p:sp>
    </p:spTree>
    <p:extLst>
      <p:ext uri="{BB962C8B-B14F-4D97-AF65-F5344CB8AC3E}">
        <p14:creationId xmlns:p14="http://schemas.microsoft.com/office/powerpoint/2010/main" val="12078193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Connect Award Winner</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dirty="0"/>
              <a:t>First Name Last Name</a:t>
            </a:r>
          </a:p>
          <a:p>
            <a:pPr algn="ctr"/>
            <a:r>
              <a:rPr lang="en-US" dirty="0"/>
              <a:t>Team # XXXX</a:t>
            </a:r>
          </a:p>
          <a:p>
            <a:pPr algn="ctr"/>
            <a:r>
              <a:rPr lang="en-US" dirty="0"/>
              <a:t>Team Name </a:t>
            </a:r>
          </a:p>
          <a:p>
            <a:pPr algn="ctr"/>
            <a:r>
              <a:rPr lang="en-US" dirty="0"/>
              <a:t>City, State</a:t>
            </a:r>
          </a:p>
          <a:p>
            <a:pPr algn="ctr"/>
            <a:endParaRPr lang="en-US" dirty="0"/>
          </a:p>
        </p:txBody>
      </p:sp>
    </p:spTree>
    <p:extLst>
      <p:ext uri="{BB962C8B-B14F-4D97-AF65-F5344CB8AC3E}">
        <p14:creationId xmlns:p14="http://schemas.microsoft.com/office/powerpoint/2010/main" val="35033179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Think Award</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i="1" dirty="0"/>
              <a:t>The Think Award is given to the team that best reflects their ideas, season, and journey through their engineering portfolio.</a:t>
            </a:r>
          </a:p>
          <a:p>
            <a:pPr algn="ctr"/>
            <a:endParaRPr lang="en-US" dirty="0"/>
          </a:p>
        </p:txBody>
      </p:sp>
    </p:spTree>
    <p:extLst>
      <p:ext uri="{BB962C8B-B14F-4D97-AF65-F5344CB8AC3E}">
        <p14:creationId xmlns:p14="http://schemas.microsoft.com/office/powerpoint/2010/main" val="21883466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Think Award Finalist</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dirty="0"/>
              <a:t>First Name Last Name</a:t>
            </a:r>
          </a:p>
          <a:p>
            <a:pPr algn="ctr"/>
            <a:r>
              <a:rPr lang="en-US" dirty="0"/>
              <a:t>Team # XXXX</a:t>
            </a:r>
          </a:p>
          <a:p>
            <a:pPr algn="ctr"/>
            <a:r>
              <a:rPr lang="en-US" dirty="0"/>
              <a:t>Team Name </a:t>
            </a:r>
          </a:p>
          <a:p>
            <a:pPr algn="ctr"/>
            <a:r>
              <a:rPr lang="en-US" dirty="0"/>
              <a:t>City, State</a:t>
            </a:r>
          </a:p>
          <a:p>
            <a:pPr algn="ctr"/>
            <a:endParaRPr lang="en-US" dirty="0"/>
          </a:p>
        </p:txBody>
      </p:sp>
    </p:spTree>
    <p:extLst>
      <p:ext uri="{BB962C8B-B14F-4D97-AF65-F5344CB8AC3E}">
        <p14:creationId xmlns:p14="http://schemas.microsoft.com/office/powerpoint/2010/main" val="3156166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Think Award Finalist</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dirty="0"/>
              <a:t>First Name Last Name</a:t>
            </a:r>
          </a:p>
          <a:p>
            <a:pPr algn="ctr"/>
            <a:r>
              <a:rPr lang="en-US" dirty="0"/>
              <a:t>Team # XXXX</a:t>
            </a:r>
          </a:p>
          <a:p>
            <a:pPr algn="ctr"/>
            <a:r>
              <a:rPr lang="en-US" dirty="0"/>
              <a:t>Team Name </a:t>
            </a:r>
          </a:p>
          <a:p>
            <a:pPr algn="ctr"/>
            <a:r>
              <a:rPr lang="en-US" dirty="0"/>
              <a:t>City, State</a:t>
            </a:r>
          </a:p>
          <a:p>
            <a:pPr algn="ctr"/>
            <a:endParaRPr lang="en-US" dirty="0"/>
          </a:p>
        </p:txBody>
      </p:sp>
    </p:spTree>
    <p:extLst>
      <p:ext uri="{BB962C8B-B14F-4D97-AF65-F5344CB8AC3E}">
        <p14:creationId xmlns:p14="http://schemas.microsoft.com/office/powerpoint/2010/main" val="13841551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Think Award Winner</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dirty="0"/>
              <a:t>First Name Last Name</a:t>
            </a:r>
          </a:p>
          <a:p>
            <a:pPr algn="ctr"/>
            <a:r>
              <a:rPr lang="en-US" dirty="0"/>
              <a:t>Team # XXXX</a:t>
            </a:r>
          </a:p>
          <a:p>
            <a:pPr algn="ctr"/>
            <a:r>
              <a:rPr lang="en-US" dirty="0"/>
              <a:t>Team Name </a:t>
            </a:r>
          </a:p>
          <a:p>
            <a:pPr algn="ctr"/>
            <a:r>
              <a:rPr lang="en-US" dirty="0"/>
              <a:t>City, State</a:t>
            </a:r>
          </a:p>
          <a:p>
            <a:pPr algn="ctr"/>
            <a:endParaRPr lang="en-US" dirty="0"/>
          </a:p>
        </p:txBody>
      </p:sp>
    </p:spTree>
    <p:extLst>
      <p:ext uri="{BB962C8B-B14F-4D97-AF65-F5344CB8AC3E}">
        <p14:creationId xmlns:p14="http://schemas.microsoft.com/office/powerpoint/2010/main" val="16912170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Robot Performance Awards </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i="1" dirty="0"/>
              <a:t>The Alliance Awards recognizes the Finalist and Winning Alliance for their achievement in robot game performance.</a:t>
            </a:r>
          </a:p>
          <a:p>
            <a:pPr algn="ctr"/>
            <a:endParaRPr lang="en-US" dirty="0"/>
          </a:p>
        </p:txBody>
      </p:sp>
    </p:spTree>
    <p:extLst>
      <p:ext uri="{BB962C8B-B14F-4D97-AF65-F5344CB8AC3E}">
        <p14:creationId xmlns:p14="http://schemas.microsoft.com/office/powerpoint/2010/main" val="31047455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Finalist Alliance</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dirty="0"/>
              <a:t>Alliance Captain</a:t>
            </a:r>
          </a:p>
          <a:p>
            <a:pPr algn="ctr"/>
            <a:r>
              <a:rPr lang="en-US" dirty="0"/>
              <a:t>#XXXX Team Name, City, State</a:t>
            </a:r>
          </a:p>
          <a:p>
            <a:pPr algn="ctr"/>
            <a:r>
              <a:rPr lang="en-US" dirty="0"/>
              <a:t>Alliance 1st Pick</a:t>
            </a:r>
          </a:p>
          <a:p>
            <a:pPr algn="ctr"/>
            <a:r>
              <a:rPr lang="en-US" dirty="0"/>
              <a:t>#XXXX Team Name, City, State</a:t>
            </a:r>
          </a:p>
          <a:p>
            <a:pPr algn="ctr"/>
            <a:r>
              <a:rPr lang="en-US" dirty="0"/>
              <a:t>Alliance 2nd Pick</a:t>
            </a:r>
          </a:p>
          <a:p>
            <a:pPr algn="ctr"/>
            <a:r>
              <a:rPr lang="en-US" dirty="0"/>
              <a:t>#XXXX Team Name, City, State</a:t>
            </a:r>
          </a:p>
          <a:p>
            <a:pPr algn="ctr"/>
            <a:endParaRPr lang="en-US" dirty="0"/>
          </a:p>
        </p:txBody>
      </p:sp>
    </p:spTree>
    <p:extLst>
      <p:ext uri="{BB962C8B-B14F-4D97-AF65-F5344CB8AC3E}">
        <p14:creationId xmlns:p14="http://schemas.microsoft.com/office/powerpoint/2010/main" val="11154515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Winning Alliance</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dirty="0"/>
              <a:t>Alliance Captain</a:t>
            </a:r>
          </a:p>
          <a:p>
            <a:pPr algn="ctr"/>
            <a:r>
              <a:rPr lang="en-US" dirty="0"/>
              <a:t>#XXXX Team Name, City, State</a:t>
            </a:r>
          </a:p>
          <a:p>
            <a:pPr algn="ctr"/>
            <a:r>
              <a:rPr lang="en-US" dirty="0"/>
              <a:t>Alliance 1st Pick</a:t>
            </a:r>
          </a:p>
          <a:p>
            <a:pPr algn="ctr"/>
            <a:r>
              <a:rPr lang="en-US" dirty="0"/>
              <a:t>#XXXX Team Name, City, State</a:t>
            </a:r>
          </a:p>
          <a:p>
            <a:pPr algn="ctr"/>
            <a:r>
              <a:rPr lang="en-US" dirty="0"/>
              <a:t>Alliance 2nd Pick</a:t>
            </a:r>
          </a:p>
          <a:p>
            <a:pPr algn="ctr"/>
            <a:r>
              <a:rPr lang="en-US" dirty="0"/>
              <a:t>#XXXX Team Name, City, State</a:t>
            </a:r>
          </a:p>
          <a:p>
            <a:pPr algn="ctr"/>
            <a:endParaRPr lang="en-US" dirty="0"/>
          </a:p>
        </p:txBody>
      </p:sp>
    </p:spTree>
    <p:extLst>
      <p:ext uri="{BB962C8B-B14F-4D97-AF65-F5344CB8AC3E}">
        <p14:creationId xmlns:p14="http://schemas.microsoft.com/office/powerpoint/2010/main" val="12213009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Robot Performance Awards (for remote events)</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dirty="0"/>
              <a:t>1st Ranking Team</a:t>
            </a:r>
          </a:p>
          <a:p>
            <a:pPr algn="ctr"/>
            <a:r>
              <a:rPr lang="en-US" dirty="0"/>
              <a:t>#XXXX Team Name, City, State</a:t>
            </a:r>
          </a:p>
          <a:p>
            <a:pPr algn="ctr"/>
            <a:r>
              <a:rPr lang="en-US" dirty="0"/>
              <a:t>2nd Ranking Team</a:t>
            </a:r>
          </a:p>
          <a:p>
            <a:pPr algn="ctr"/>
            <a:r>
              <a:rPr lang="en-US" dirty="0"/>
              <a:t>#XXXX Team Name, City, State</a:t>
            </a:r>
          </a:p>
          <a:p>
            <a:pPr algn="ctr"/>
            <a:r>
              <a:rPr lang="en-US" dirty="0"/>
              <a:t>3rd Ranking Team</a:t>
            </a:r>
          </a:p>
          <a:p>
            <a:pPr algn="ctr"/>
            <a:r>
              <a:rPr lang="en-US" dirty="0"/>
              <a:t>#XXXX Team Name, City, State</a:t>
            </a:r>
          </a:p>
          <a:p>
            <a:pPr algn="ctr"/>
            <a:endParaRPr lang="en-US" dirty="0"/>
          </a:p>
        </p:txBody>
      </p:sp>
    </p:spTree>
    <p:extLst>
      <p:ext uri="{BB962C8B-B14F-4D97-AF65-F5344CB8AC3E}">
        <p14:creationId xmlns:p14="http://schemas.microsoft.com/office/powerpoint/2010/main" val="3440816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Thank you to our season presenting sponsor!</a:t>
            </a:r>
          </a:p>
        </p:txBody>
      </p:sp>
      <p:pic>
        <p:nvPicPr>
          <p:cNvPr id="1026" name="Picture 2">
            <a:extLst>
              <a:ext uri="{FF2B5EF4-FFF2-40B4-BE49-F238E27FC236}">
                <a16:creationId xmlns:a16="http://schemas.microsoft.com/office/drawing/2014/main" id="{575860ED-6111-89D1-6BFA-EB2FC4BF252A}"/>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1730940" y="2034189"/>
            <a:ext cx="5742444" cy="2200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5137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Dean’s List Award (if applicable)</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i="1" dirty="0"/>
              <a:t>FIRST Dean’s List Finalists are outstanding student leaders whose passion for and effectiveness at attaining FIRST ideals is exemplary. These students were nominated by their teams for their direct contributions and impact on others – exemplifying leadership and commitment, on their FIRST Tech Challenge team, in their school, and in their community.</a:t>
            </a:r>
          </a:p>
          <a:p>
            <a:pPr algn="ctr"/>
            <a:endParaRPr lang="en-US" dirty="0"/>
          </a:p>
        </p:txBody>
      </p:sp>
    </p:spTree>
    <p:extLst>
      <p:ext uri="{BB962C8B-B14F-4D97-AF65-F5344CB8AC3E}">
        <p14:creationId xmlns:p14="http://schemas.microsoft.com/office/powerpoint/2010/main" val="4340092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Dean’s List Award Semi-Finalists</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a:xfrm>
            <a:off x="4457700" y="1647824"/>
            <a:ext cx="4288734" cy="2973465"/>
          </a:xfrm>
        </p:spPr>
        <p:txBody>
          <a:bodyPr>
            <a:noAutofit/>
          </a:bodyPr>
          <a:lstStyle/>
          <a:p>
            <a:pPr algn="ctr"/>
            <a:r>
              <a:rPr lang="en-US" dirty="0"/>
              <a:t>First name Last name</a:t>
            </a:r>
          </a:p>
          <a:p>
            <a:pPr algn="ctr"/>
            <a:r>
              <a:rPr lang="en-US" dirty="0"/>
              <a:t>Team #XXXX</a:t>
            </a:r>
          </a:p>
          <a:p>
            <a:pPr algn="ctr"/>
            <a:r>
              <a:rPr lang="en-US" dirty="0"/>
              <a:t>Team Name</a:t>
            </a:r>
          </a:p>
          <a:p>
            <a:pPr algn="ctr"/>
            <a:r>
              <a:rPr lang="en-US" dirty="0"/>
              <a:t>City, State</a:t>
            </a:r>
          </a:p>
          <a:p>
            <a:pPr algn="ctr"/>
            <a:endParaRPr lang="en-US" dirty="0"/>
          </a:p>
        </p:txBody>
      </p:sp>
      <p:sp>
        <p:nvSpPr>
          <p:cNvPr id="4" name="Content Placeholder 2">
            <a:extLst>
              <a:ext uri="{FF2B5EF4-FFF2-40B4-BE49-F238E27FC236}">
                <a16:creationId xmlns:a16="http://schemas.microsoft.com/office/drawing/2014/main" id="{258F56DB-2504-AECE-E1F7-CCBC7DA29E54}"/>
              </a:ext>
            </a:extLst>
          </p:cNvPr>
          <p:cNvSpPr txBox="1">
            <a:spLocks noChangeAspect="1"/>
          </p:cNvSpPr>
          <p:nvPr/>
        </p:nvSpPr>
        <p:spPr>
          <a:xfrm>
            <a:off x="457198" y="1647823"/>
            <a:ext cx="4288734" cy="2973465"/>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457200" indent="-182880" algn="l" defTabSz="914400" rtl="0" eaLnBrk="1" latinLnBrk="0" hangingPunct="1">
              <a:spcBef>
                <a:spcPct val="20000"/>
              </a:spcBef>
              <a:buClr>
                <a:schemeClr val="tx1"/>
              </a:buClr>
              <a:buFont typeface="Arial"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spcBef>
                <a:spcPct val="20000"/>
              </a:spcBef>
              <a:buClr>
                <a:schemeClr val="tx1"/>
              </a:buClr>
              <a:buFont typeface="Arial"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spcBef>
                <a:spcPct val="20000"/>
              </a:spcBef>
              <a:buClr>
                <a:schemeClr val="tx1"/>
              </a:buClr>
              <a:buFont typeface="Arial" pitchFamily="34" charset="0"/>
              <a:buChar char="•"/>
              <a:defRPr sz="16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spcBef>
                <a:spcPct val="20000"/>
              </a:spcBef>
              <a:buClr>
                <a:schemeClr val="tx1"/>
              </a:buClr>
              <a:buFont typeface="Arial" pitchFamily="34" charset="0"/>
              <a:buChar char="•"/>
              <a:defRPr sz="1400" b="0" i="0" kern="1200" baseline="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ctr"/>
            <a:r>
              <a:rPr lang="en-US" dirty="0"/>
              <a:t>First name Last name</a:t>
            </a:r>
          </a:p>
          <a:p>
            <a:pPr algn="ctr"/>
            <a:r>
              <a:rPr lang="en-US" dirty="0"/>
              <a:t>Team #XXXX</a:t>
            </a:r>
          </a:p>
          <a:p>
            <a:pPr algn="ctr"/>
            <a:r>
              <a:rPr lang="en-US" dirty="0"/>
              <a:t>Team Name</a:t>
            </a:r>
          </a:p>
          <a:p>
            <a:pPr algn="ctr"/>
            <a:r>
              <a:rPr lang="en-US" dirty="0"/>
              <a:t>City, State</a:t>
            </a:r>
          </a:p>
          <a:p>
            <a:pPr algn="ctr"/>
            <a:endParaRPr lang="en-US" dirty="0"/>
          </a:p>
        </p:txBody>
      </p:sp>
    </p:spTree>
    <p:extLst>
      <p:ext uri="{BB962C8B-B14F-4D97-AF65-F5344CB8AC3E}">
        <p14:creationId xmlns:p14="http://schemas.microsoft.com/office/powerpoint/2010/main" val="18709482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Dean’s List Award Finalists</a:t>
            </a:r>
          </a:p>
        </p:txBody>
      </p:sp>
      <p:sp>
        <p:nvSpPr>
          <p:cNvPr id="4" name="Content Placeholder 2">
            <a:extLst>
              <a:ext uri="{FF2B5EF4-FFF2-40B4-BE49-F238E27FC236}">
                <a16:creationId xmlns:a16="http://schemas.microsoft.com/office/drawing/2014/main" id="{60FADB5E-66AF-1759-A036-131780F23C7F}"/>
              </a:ext>
            </a:extLst>
          </p:cNvPr>
          <p:cNvSpPr txBox="1">
            <a:spLocks noChangeAspect="1"/>
          </p:cNvSpPr>
          <p:nvPr/>
        </p:nvSpPr>
        <p:spPr>
          <a:xfrm>
            <a:off x="457198" y="1647823"/>
            <a:ext cx="4288734" cy="2973465"/>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457200" indent="-182880" algn="l" defTabSz="914400" rtl="0" eaLnBrk="1" latinLnBrk="0" hangingPunct="1">
              <a:spcBef>
                <a:spcPct val="20000"/>
              </a:spcBef>
              <a:buClr>
                <a:schemeClr val="tx1"/>
              </a:buClr>
              <a:buFont typeface="Arial"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spcBef>
                <a:spcPct val="20000"/>
              </a:spcBef>
              <a:buClr>
                <a:schemeClr val="tx1"/>
              </a:buClr>
              <a:buFont typeface="Arial"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spcBef>
                <a:spcPct val="20000"/>
              </a:spcBef>
              <a:buClr>
                <a:schemeClr val="tx1"/>
              </a:buClr>
              <a:buFont typeface="Arial" pitchFamily="34" charset="0"/>
              <a:buChar char="•"/>
              <a:defRPr sz="16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spcBef>
                <a:spcPct val="20000"/>
              </a:spcBef>
              <a:buClr>
                <a:schemeClr val="tx1"/>
              </a:buClr>
              <a:buFont typeface="Arial" pitchFamily="34" charset="0"/>
              <a:buChar char="•"/>
              <a:defRPr sz="1400" b="0" i="0" kern="1200" baseline="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ctr"/>
            <a:r>
              <a:rPr lang="en-US" dirty="0"/>
              <a:t>First name Last name</a:t>
            </a:r>
          </a:p>
          <a:p>
            <a:pPr algn="ctr"/>
            <a:r>
              <a:rPr lang="en-US" dirty="0"/>
              <a:t>Team #XXXX</a:t>
            </a:r>
          </a:p>
          <a:p>
            <a:pPr algn="ctr"/>
            <a:r>
              <a:rPr lang="en-US" dirty="0"/>
              <a:t>Team Name</a:t>
            </a:r>
          </a:p>
          <a:p>
            <a:pPr algn="ctr"/>
            <a:r>
              <a:rPr lang="en-US" dirty="0"/>
              <a:t>City, State</a:t>
            </a:r>
          </a:p>
          <a:p>
            <a:pPr algn="ctr"/>
            <a:endParaRPr lang="en-US" dirty="0"/>
          </a:p>
        </p:txBody>
      </p:sp>
      <p:sp>
        <p:nvSpPr>
          <p:cNvPr id="5" name="Content Placeholder 2">
            <a:extLst>
              <a:ext uri="{FF2B5EF4-FFF2-40B4-BE49-F238E27FC236}">
                <a16:creationId xmlns:a16="http://schemas.microsoft.com/office/drawing/2014/main" id="{4896CAA1-52FA-A2A1-C58F-6588BE430D96}"/>
              </a:ext>
            </a:extLst>
          </p:cNvPr>
          <p:cNvSpPr txBox="1">
            <a:spLocks noChangeAspect="1"/>
          </p:cNvSpPr>
          <p:nvPr/>
        </p:nvSpPr>
        <p:spPr>
          <a:xfrm>
            <a:off x="4457700" y="1647822"/>
            <a:ext cx="4288734" cy="2973465"/>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457200" indent="-182880" algn="l" defTabSz="914400" rtl="0" eaLnBrk="1" latinLnBrk="0" hangingPunct="1">
              <a:spcBef>
                <a:spcPct val="20000"/>
              </a:spcBef>
              <a:buClr>
                <a:schemeClr val="tx1"/>
              </a:buClr>
              <a:buFont typeface="Arial"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spcBef>
                <a:spcPct val="20000"/>
              </a:spcBef>
              <a:buClr>
                <a:schemeClr val="tx1"/>
              </a:buClr>
              <a:buFont typeface="Arial"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spcBef>
                <a:spcPct val="20000"/>
              </a:spcBef>
              <a:buClr>
                <a:schemeClr val="tx1"/>
              </a:buClr>
              <a:buFont typeface="Arial" pitchFamily="34" charset="0"/>
              <a:buChar char="•"/>
              <a:defRPr sz="16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spcBef>
                <a:spcPct val="20000"/>
              </a:spcBef>
              <a:buClr>
                <a:schemeClr val="tx1"/>
              </a:buClr>
              <a:buFont typeface="Arial" pitchFamily="34" charset="0"/>
              <a:buChar char="•"/>
              <a:defRPr sz="1400" b="0" i="0" kern="1200" baseline="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ctr"/>
            <a:r>
              <a:rPr lang="en-US" dirty="0"/>
              <a:t>First name Last name</a:t>
            </a:r>
          </a:p>
          <a:p>
            <a:pPr algn="ctr"/>
            <a:r>
              <a:rPr lang="en-US" dirty="0"/>
              <a:t>Team #XXXX</a:t>
            </a:r>
          </a:p>
          <a:p>
            <a:pPr algn="ctr"/>
            <a:r>
              <a:rPr lang="en-US" dirty="0"/>
              <a:t>Team Name</a:t>
            </a:r>
          </a:p>
          <a:p>
            <a:pPr algn="ctr"/>
            <a:r>
              <a:rPr lang="en-US" dirty="0"/>
              <a:t>City, State</a:t>
            </a:r>
          </a:p>
          <a:p>
            <a:pPr algn="ctr"/>
            <a:endParaRPr lang="en-US" dirty="0"/>
          </a:p>
        </p:txBody>
      </p:sp>
    </p:spTree>
    <p:extLst>
      <p:ext uri="{BB962C8B-B14F-4D97-AF65-F5344CB8AC3E}">
        <p14:creationId xmlns:p14="http://schemas.microsoft.com/office/powerpoint/2010/main" val="207371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Inspire Award</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i="1" dirty="0"/>
              <a:t>This award celebrates the pinnacle of FIRST Tech Challenge achievement. The team has performed well in all categories and is chosen as a role model for all teams.</a:t>
            </a:r>
          </a:p>
          <a:p>
            <a:pPr algn="ctr"/>
            <a:endParaRPr lang="en-US" dirty="0"/>
          </a:p>
        </p:txBody>
      </p:sp>
    </p:spTree>
    <p:extLst>
      <p:ext uri="{BB962C8B-B14F-4D97-AF65-F5344CB8AC3E}">
        <p14:creationId xmlns:p14="http://schemas.microsoft.com/office/powerpoint/2010/main" val="30742121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Inspire Award Finalist</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dirty="0"/>
              <a:t>First Name Last Name</a:t>
            </a:r>
          </a:p>
          <a:p>
            <a:pPr algn="ctr"/>
            <a:r>
              <a:rPr lang="en-US" dirty="0"/>
              <a:t>Team # XXXX</a:t>
            </a:r>
          </a:p>
          <a:p>
            <a:pPr algn="ctr"/>
            <a:r>
              <a:rPr lang="en-US" dirty="0"/>
              <a:t>Team Name </a:t>
            </a:r>
          </a:p>
          <a:p>
            <a:pPr algn="ctr"/>
            <a:r>
              <a:rPr lang="en-US" dirty="0"/>
              <a:t>City, State</a:t>
            </a:r>
          </a:p>
          <a:p>
            <a:pPr algn="ctr"/>
            <a:endParaRPr lang="en-US" dirty="0"/>
          </a:p>
        </p:txBody>
      </p:sp>
    </p:spTree>
    <p:extLst>
      <p:ext uri="{BB962C8B-B14F-4D97-AF65-F5344CB8AC3E}">
        <p14:creationId xmlns:p14="http://schemas.microsoft.com/office/powerpoint/2010/main" val="34300691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Inspire Award Finalist</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dirty="0"/>
              <a:t>First Name Last Name</a:t>
            </a:r>
          </a:p>
          <a:p>
            <a:pPr algn="ctr"/>
            <a:r>
              <a:rPr lang="en-US" dirty="0"/>
              <a:t>Team # XXXX</a:t>
            </a:r>
          </a:p>
          <a:p>
            <a:pPr algn="ctr"/>
            <a:r>
              <a:rPr lang="en-US" dirty="0"/>
              <a:t>Team Name </a:t>
            </a:r>
          </a:p>
          <a:p>
            <a:pPr algn="ctr"/>
            <a:r>
              <a:rPr lang="en-US" dirty="0"/>
              <a:t>City, State</a:t>
            </a:r>
          </a:p>
          <a:p>
            <a:pPr algn="ctr"/>
            <a:endParaRPr lang="en-US" dirty="0"/>
          </a:p>
        </p:txBody>
      </p:sp>
    </p:spTree>
    <p:extLst>
      <p:ext uri="{BB962C8B-B14F-4D97-AF65-F5344CB8AC3E}">
        <p14:creationId xmlns:p14="http://schemas.microsoft.com/office/powerpoint/2010/main" val="30335363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Inspire Award Winner</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dirty="0"/>
              <a:t>First Name Last Name</a:t>
            </a:r>
          </a:p>
          <a:p>
            <a:pPr algn="ctr"/>
            <a:r>
              <a:rPr lang="en-US" dirty="0"/>
              <a:t>Team # XXXX</a:t>
            </a:r>
          </a:p>
          <a:p>
            <a:pPr algn="ctr"/>
            <a:r>
              <a:rPr lang="en-US" dirty="0"/>
              <a:t>Team Name </a:t>
            </a:r>
          </a:p>
          <a:p>
            <a:pPr algn="ctr"/>
            <a:r>
              <a:rPr lang="en-US" dirty="0"/>
              <a:t>City, State</a:t>
            </a:r>
          </a:p>
          <a:p>
            <a:pPr algn="ctr"/>
            <a:endParaRPr lang="en-US" dirty="0"/>
          </a:p>
        </p:txBody>
      </p:sp>
    </p:spTree>
    <p:extLst>
      <p:ext uri="{BB962C8B-B14F-4D97-AF65-F5344CB8AC3E}">
        <p14:creationId xmlns:p14="http://schemas.microsoft.com/office/powerpoint/2010/main" val="9694167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A special thank you to our Volunteer of the Year</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endParaRPr lang="en-US" dirty="0"/>
          </a:p>
        </p:txBody>
      </p:sp>
    </p:spTree>
    <p:extLst>
      <p:ext uri="{BB962C8B-B14F-4D97-AF65-F5344CB8AC3E}">
        <p14:creationId xmlns:p14="http://schemas.microsoft.com/office/powerpoint/2010/main" val="40183892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Congratulations to ALL of our awesome teams!</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a:xfrm>
            <a:off x="457199" y="2320905"/>
            <a:ext cx="8289235" cy="1447068"/>
          </a:xfrm>
        </p:spPr>
        <p:txBody>
          <a:bodyPr>
            <a:noAutofit/>
          </a:bodyPr>
          <a:lstStyle/>
          <a:p>
            <a:pPr algn="ctr"/>
            <a:r>
              <a:rPr lang="en-US" i="1" dirty="0"/>
              <a:t>Thank you for a spectacular event!</a:t>
            </a:r>
          </a:p>
          <a:p>
            <a:pPr algn="ctr"/>
            <a:endParaRPr lang="en-US" dirty="0"/>
          </a:p>
        </p:txBody>
      </p:sp>
    </p:spTree>
    <p:extLst>
      <p:ext uri="{BB962C8B-B14F-4D97-AF65-F5344CB8AC3E}">
        <p14:creationId xmlns:p14="http://schemas.microsoft.com/office/powerpoint/2010/main" val="33678884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222F526-FFD9-6643-A006-33D8391031EE}"/>
              </a:ext>
            </a:extLst>
          </p:cNvPr>
          <p:cNvSpPr txBox="1">
            <a:spLocks noChangeAspect="1"/>
          </p:cNvSpPr>
          <p:nvPr/>
        </p:nvSpPr>
        <p:spPr>
          <a:xfrm>
            <a:off x="602196" y="4685504"/>
            <a:ext cx="3905068" cy="365495"/>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3600" b="1" i="0" kern="1200" cap="none" spc="-80" baseline="0">
                <a:solidFill>
                  <a:schemeClr val="bg1"/>
                </a:solidFill>
                <a:latin typeface="Roboto" panose="02000000000000000000" pitchFamily="2" charset="0"/>
                <a:ea typeface="Roboto" panose="02000000000000000000" pitchFamily="2" charset="0"/>
                <a:cs typeface="Helvetica Neue" panose="02000503000000020004" pitchFamily="2" charset="0"/>
              </a:defRPr>
            </a:lvl1pPr>
          </a:lstStyle>
          <a:p>
            <a:pPr algn="l"/>
            <a:r>
              <a:rPr lang="en-US" sz="1100" b="0" spc="300" dirty="0">
                <a:latin typeface="Roboto Medium" pitchFamily="2" charset="0"/>
                <a:ea typeface="Roboto Medium" pitchFamily="2" charset="0"/>
              </a:rPr>
              <a:t>CONFIDENTIAL UNTIL APRIL 23</a:t>
            </a:r>
          </a:p>
        </p:txBody>
      </p:sp>
    </p:spTree>
    <p:extLst>
      <p:ext uri="{BB962C8B-B14F-4D97-AF65-F5344CB8AC3E}">
        <p14:creationId xmlns:p14="http://schemas.microsoft.com/office/powerpoint/2010/main" val="2285636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Thank you to our local sponsors! (optional)</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endParaRPr lang="en-US" dirty="0"/>
          </a:p>
        </p:txBody>
      </p:sp>
    </p:spTree>
    <p:extLst>
      <p:ext uri="{BB962C8B-B14F-4D97-AF65-F5344CB8AC3E}">
        <p14:creationId xmlns:p14="http://schemas.microsoft.com/office/powerpoint/2010/main" val="3108054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A special thank you to our Game Design Committee!</a:t>
            </a:r>
          </a:p>
        </p:txBody>
      </p:sp>
      <p:sp>
        <p:nvSpPr>
          <p:cNvPr id="4" name="Text Placeholder 3">
            <a:extLst>
              <a:ext uri="{FF2B5EF4-FFF2-40B4-BE49-F238E27FC236}">
                <a16:creationId xmlns:a16="http://schemas.microsoft.com/office/drawing/2014/main" id="{88427007-9B31-E4D4-7303-A81C366AFA02}"/>
              </a:ext>
            </a:extLst>
          </p:cNvPr>
          <p:cNvSpPr txBox="1">
            <a:spLocks noChangeAspect="1"/>
          </p:cNvSpPr>
          <p:nvPr/>
        </p:nvSpPr>
        <p:spPr>
          <a:xfrm>
            <a:off x="457201" y="1666875"/>
            <a:ext cx="2922103" cy="2938207"/>
          </a:xfrm>
          <a:prstGeom prst="rect">
            <a:avLst/>
          </a:prstGeom>
        </p:spPr>
        <p:txBody>
          <a:bodyPr>
            <a:noAutofit/>
          </a:bodyPr>
          <a:lstStyle>
            <a:lvl1pPr marL="0" indent="0" algn="l" defTabSz="914400" rtl="0" eaLnBrk="1" latinLnBrk="0" hangingPunct="1">
              <a:spcBef>
                <a:spcPct val="20000"/>
              </a:spcBef>
              <a:spcAft>
                <a:spcPts val="600"/>
              </a:spcAft>
              <a:buFont typeface="Arial" pitchFamily="34" charset="0"/>
              <a:buNone/>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457200" indent="-182880" algn="l" defTabSz="914400" rtl="0" eaLnBrk="1" latinLnBrk="0" hangingPunct="1">
              <a:spcBef>
                <a:spcPct val="20000"/>
              </a:spcBef>
              <a:buClr>
                <a:schemeClr val="tx1"/>
              </a:buClr>
              <a:buFont typeface="Arial"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spcBef>
                <a:spcPct val="20000"/>
              </a:spcBef>
              <a:buClr>
                <a:schemeClr val="tx1"/>
              </a:buClr>
              <a:buFont typeface="Arial"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spcBef>
                <a:spcPct val="20000"/>
              </a:spcBef>
              <a:buClr>
                <a:schemeClr val="tx1"/>
              </a:buClr>
              <a:buFont typeface="Arial" pitchFamily="34" charset="0"/>
              <a:buChar char="•"/>
              <a:defRPr sz="16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spcBef>
                <a:spcPct val="20000"/>
              </a:spcBef>
              <a:buClr>
                <a:schemeClr val="tx1"/>
              </a:buClr>
              <a:buFont typeface="Arial" pitchFamily="34" charset="0"/>
              <a:buChar char="•"/>
              <a:defRPr sz="1400" b="0" i="0" kern="1200" baseline="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dirty="0"/>
              <a:t>Jessica </a:t>
            </a:r>
            <a:r>
              <a:rPr lang="en-US" dirty="0" err="1"/>
              <a:t>Bollin</a:t>
            </a:r>
            <a:r>
              <a:rPr lang="en-US" dirty="0"/>
              <a:t>-Smith</a:t>
            </a:r>
          </a:p>
          <a:p>
            <a:r>
              <a:rPr lang="en-US" dirty="0"/>
              <a:t>Michael Coleman</a:t>
            </a:r>
          </a:p>
          <a:p>
            <a:r>
              <a:rPr lang="en-US" dirty="0"/>
              <a:t>Mark Edelman</a:t>
            </a:r>
          </a:p>
          <a:p>
            <a:r>
              <a:rPr lang="en-US" dirty="0"/>
              <a:t>Mannie Lowe</a:t>
            </a:r>
          </a:p>
          <a:p>
            <a:r>
              <a:rPr lang="en-US" dirty="0"/>
              <a:t>Joe </a:t>
            </a:r>
            <a:r>
              <a:rPr lang="en-US" dirty="0" err="1"/>
              <a:t>Perrotto</a:t>
            </a:r>
            <a:endParaRPr lang="en-US" dirty="0"/>
          </a:p>
          <a:p>
            <a:r>
              <a:rPr lang="en-US" dirty="0"/>
              <a:t>Kevin Rudd</a:t>
            </a:r>
          </a:p>
          <a:p>
            <a:endParaRPr lang="en-US" dirty="0"/>
          </a:p>
        </p:txBody>
      </p:sp>
      <p:pic>
        <p:nvPicPr>
          <p:cNvPr id="7" name="Content Placeholder 6" descr="A logo for a company&#10;&#10;Description automatically generated">
            <a:extLst>
              <a:ext uri="{FF2B5EF4-FFF2-40B4-BE49-F238E27FC236}">
                <a16:creationId xmlns:a16="http://schemas.microsoft.com/office/drawing/2014/main" id="{CB52D479-AE76-FA0F-D28A-6B4D506BEFF4}"/>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3575050" y="2046579"/>
            <a:ext cx="5111750" cy="2179054"/>
          </a:xfrm>
        </p:spPr>
      </p:pic>
    </p:spTree>
    <p:extLst>
      <p:ext uri="{BB962C8B-B14F-4D97-AF65-F5344CB8AC3E}">
        <p14:creationId xmlns:p14="http://schemas.microsoft.com/office/powerpoint/2010/main" val="61205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[Speaker Name, Title, Organization]</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endParaRPr lang="en-US" dirty="0"/>
          </a:p>
        </p:txBody>
      </p:sp>
    </p:spTree>
    <p:extLst>
      <p:ext uri="{BB962C8B-B14F-4D97-AF65-F5344CB8AC3E}">
        <p14:creationId xmlns:p14="http://schemas.microsoft.com/office/powerpoint/2010/main" val="2148466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0CDC-96CA-A149-AA1B-91DFED8955E5}"/>
              </a:ext>
            </a:extLst>
          </p:cNvPr>
          <p:cNvSpPr>
            <a:spLocks noGrp="1" noChangeAspect="1"/>
          </p:cNvSpPr>
          <p:nvPr>
            <p:ph type="title"/>
          </p:nvPr>
        </p:nvSpPr>
        <p:spPr/>
        <p:txBody>
          <a:bodyPr/>
          <a:lstStyle/>
          <a:p>
            <a:pPr algn="ctr"/>
            <a:r>
              <a:rPr lang="en-US" dirty="0"/>
              <a:t>A special thank you to:</a:t>
            </a:r>
          </a:p>
        </p:txBody>
      </p:sp>
      <p:sp>
        <p:nvSpPr>
          <p:cNvPr id="3" name="Content Placeholder 2">
            <a:extLst>
              <a:ext uri="{FF2B5EF4-FFF2-40B4-BE49-F238E27FC236}">
                <a16:creationId xmlns:a16="http://schemas.microsoft.com/office/drawing/2014/main" id="{2D729A85-6B0B-3E42-8E91-C1C17CDE6E6D}"/>
              </a:ext>
            </a:extLst>
          </p:cNvPr>
          <p:cNvSpPr>
            <a:spLocks noGrp="1" noChangeAspect="1"/>
          </p:cNvSpPr>
          <p:nvPr>
            <p:ph idx="1"/>
          </p:nvPr>
        </p:nvSpPr>
        <p:spPr/>
        <p:txBody>
          <a:bodyPr>
            <a:noAutofit/>
          </a:bodyPr>
          <a:lstStyle/>
          <a:p>
            <a:pPr algn="ctr"/>
            <a:r>
              <a:rPr lang="en-US" dirty="0"/>
              <a:t>Our Judges</a:t>
            </a:r>
          </a:p>
          <a:p>
            <a:pPr algn="ctr"/>
            <a:r>
              <a:rPr lang="en-US" dirty="0"/>
              <a:t>Our Referees</a:t>
            </a:r>
          </a:p>
          <a:p>
            <a:pPr algn="ctr"/>
            <a:r>
              <a:rPr lang="en-US" dirty="0"/>
              <a:t>Our Technical Advisors</a:t>
            </a:r>
          </a:p>
          <a:p>
            <a:pPr algn="ctr"/>
            <a:r>
              <a:rPr lang="en-US" dirty="0"/>
              <a:t>And all of our amazing event volunteers!</a:t>
            </a:r>
          </a:p>
          <a:p>
            <a:endParaRPr lang="en-US" dirty="0"/>
          </a:p>
        </p:txBody>
      </p:sp>
    </p:spTree>
    <p:extLst>
      <p:ext uri="{BB962C8B-B14F-4D97-AF65-F5344CB8AC3E}">
        <p14:creationId xmlns:p14="http://schemas.microsoft.com/office/powerpoint/2010/main" val="411826368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4CECA62A3811459E37CE52956B3EEF" ma:contentTypeVersion="14" ma:contentTypeDescription="Create a new document." ma:contentTypeScope="" ma:versionID="da01eeecb53774bd4515e5709a2f7a89">
  <xsd:schema xmlns:xsd="http://www.w3.org/2001/XMLSchema" xmlns:xs="http://www.w3.org/2001/XMLSchema" xmlns:p="http://schemas.microsoft.com/office/2006/metadata/properties" xmlns:ns2="87d73d92-f3b2-4d27-a35a-53cc797cc4e6" xmlns:ns3="0bfdc619-4bd5-4a26-8e37-4be4446dc23a" xmlns:ns4="c7bc20cd-f3b5-4cb9-9099-b7d1e4c3c983" targetNamespace="http://schemas.microsoft.com/office/2006/metadata/properties" ma:root="true" ma:fieldsID="38ad74c2e23a368cd6fb7d3bb9b84b49" ns2:_="" ns3:_="" ns4:_="">
    <xsd:import namespace="87d73d92-f3b2-4d27-a35a-53cc797cc4e6"/>
    <xsd:import namespace="0bfdc619-4bd5-4a26-8e37-4be4446dc23a"/>
    <xsd:import namespace="c7bc20cd-f3b5-4cb9-9099-b7d1e4c3c983"/>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Category" minOccurs="0"/>
                <xsd:element ref="ns2:MediaLengthInSeconds"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d73d92-f3b2-4d27-a35a-53cc797cc4e6"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f13cef49-2953-4246-9b7f-e3d70b1cf0eb"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dexed="true" ma:internalName="MediaServiceLocation" ma:readOnly="true">
      <xsd:simpleType>
        <xsd:restriction base="dms:Text"/>
      </xsd:simpleType>
    </xsd:element>
    <xsd:element name="Category" ma:index="18" nillable="true" ma:displayName="Category" ma:format="Dropdown" ma:internalName="Category">
      <xsd:simpleType>
        <xsd:restriction base="dms:Choice">
          <xsd:enumeration value="FLL-Photo"/>
          <xsd:enumeration value="FTC-Photo"/>
          <xsd:enumeration value="FRC-Photo"/>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bfdc619-4bd5-4a26-8e37-4be4446dc23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c948275e-acb8-4f67-9f4b-0f18b628c537}" ma:internalName="TaxCatchAll" ma:showField="CatchAllData" ma:web="c7bc20cd-f3b5-4cb9-9099-b7d1e4c3c98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7bc20cd-f3b5-4cb9-9099-b7d1e4c3c98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DB9D5D-2AB0-4E21-B1EE-09B744D5D1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d73d92-f3b2-4d27-a35a-53cc797cc4e6"/>
    <ds:schemaRef ds:uri="0bfdc619-4bd5-4a26-8e37-4be4446dc23a"/>
    <ds:schemaRef ds:uri="c7bc20cd-f3b5-4cb9-9099-b7d1e4c3c9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B912924-FC68-4D75-AD0F-E982BB4F18E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Essential.thmx</Template>
  <TotalTime>59637</TotalTime>
  <Words>1339</Words>
  <Application>Microsoft Office PowerPoint</Application>
  <PresentationFormat>On-screen Show (16:9)</PresentationFormat>
  <Paragraphs>247</Paragraphs>
  <Slides>59</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Roboto</vt:lpstr>
      <vt:lpstr>Roboto Medium</vt:lpstr>
      <vt:lpstr>Essential</vt:lpstr>
      <vt:lpstr>PowerPoint Presentation</vt:lpstr>
      <vt:lpstr>[Title of Event Ceremony]</vt:lpstr>
      <vt:lpstr>Gracious Professionalism</vt:lpstr>
      <vt:lpstr>Thank you to our amazing volunteers!</vt:lpstr>
      <vt:lpstr>Thank you to our season presenting sponsor!</vt:lpstr>
      <vt:lpstr>Thank you to our local sponsors! (optional)</vt:lpstr>
      <vt:lpstr>A special thank you to our Game Design Committee!</vt:lpstr>
      <vt:lpstr>[Speaker Name, Title, Organization]</vt:lpstr>
      <vt:lpstr>A special thank you to:</vt:lpstr>
      <vt:lpstr>Judges’ Choice Award</vt:lpstr>
      <vt:lpstr>Title of Judges’ Choice Award</vt:lpstr>
      <vt:lpstr>Title of Judges’ Choice Award</vt:lpstr>
      <vt:lpstr>Title of Judges’ Choice Award</vt:lpstr>
      <vt:lpstr>Compass Award (Optional)</vt:lpstr>
      <vt:lpstr>Compass Award Finalist</vt:lpstr>
      <vt:lpstr>Compass Award Finalist</vt:lpstr>
      <vt:lpstr>Compass Award Winner</vt:lpstr>
      <vt:lpstr>Promote Award (Optional)</vt:lpstr>
      <vt:lpstr>Promote Award Finalist</vt:lpstr>
      <vt:lpstr>Promote Award Finalist</vt:lpstr>
      <vt:lpstr>Promote Award Winner</vt:lpstr>
      <vt:lpstr>Design Award</vt:lpstr>
      <vt:lpstr>Design Award Finalist</vt:lpstr>
      <vt:lpstr>Design Award Finalist</vt:lpstr>
      <vt:lpstr>Design Award Winner</vt:lpstr>
      <vt:lpstr>Motivate Award</vt:lpstr>
      <vt:lpstr>Motivate Award Finalist</vt:lpstr>
      <vt:lpstr>Motivate Award Finalist</vt:lpstr>
      <vt:lpstr>Motivate Award Winner</vt:lpstr>
      <vt:lpstr>Control Award sponsored by Arm</vt:lpstr>
      <vt:lpstr>Control Award sponsored by Arm Finalist</vt:lpstr>
      <vt:lpstr>Control Award sponsored by Arm Finalist</vt:lpstr>
      <vt:lpstr>Control Award sponsored by Arm Winner</vt:lpstr>
      <vt:lpstr>Innovate Award sponsored by Raytheon Technologies</vt:lpstr>
      <vt:lpstr>Innovate Award sponsored by Raytheon Technologies Finalist</vt:lpstr>
      <vt:lpstr>Innovate Award sponsored by Raytheon Technologies Finalist</vt:lpstr>
      <vt:lpstr>Innovate Award sponsored by Raytheon Technologies Winner</vt:lpstr>
      <vt:lpstr>Connect Award</vt:lpstr>
      <vt:lpstr>Connect Award Finalist</vt:lpstr>
      <vt:lpstr>Connect Award Finalist</vt:lpstr>
      <vt:lpstr>Connect Award Winner</vt:lpstr>
      <vt:lpstr>Think Award</vt:lpstr>
      <vt:lpstr>Think Award Finalist</vt:lpstr>
      <vt:lpstr>Think Award Finalist</vt:lpstr>
      <vt:lpstr>Think Award Winner</vt:lpstr>
      <vt:lpstr>Robot Performance Awards </vt:lpstr>
      <vt:lpstr>Finalist Alliance</vt:lpstr>
      <vt:lpstr>Winning Alliance</vt:lpstr>
      <vt:lpstr>Robot Performance Awards (for remote events)</vt:lpstr>
      <vt:lpstr>Dean’s List Award (if applicable)</vt:lpstr>
      <vt:lpstr>Dean’s List Award Semi-Finalists</vt:lpstr>
      <vt:lpstr>Dean’s List Award Finalists</vt:lpstr>
      <vt:lpstr>Inspire Award</vt:lpstr>
      <vt:lpstr>Inspire Award Finalist</vt:lpstr>
      <vt:lpstr>Inspire Award Finalist</vt:lpstr>
      <vt:lpstr>Inspire Award Winner</vt:lpstr>
      <vt:lpstr>A special thank you to our Volunteer of the Year</vt:lpstr>
      <vt:lpstr>Congratulations to ALL of our awesome teams!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Kristen Stutt</dc:creator>
  <cp:lastModifiedBy>Claire Edwards</cp:lastModifiedBy>
  <cp:revision>100</cp:revision>
  <dcterms:created xsi:type="dcterms:W3CDTF">2017-02-15T18:38:39Z</dcterms:created>
  <dcterms:modified xsi:type="dcterms:W3CDTF">2023-07-12T20:41:15Z</dcterms:modified>
</cp:coreProperties>
</file>