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4"/>
  </p:sldMasterIdLst>
  <p:sldIdLst>
    <p:sldId id="264" r:id="rId5"/>
    <p:sldId id="265" r:id="rId6"/>
    <p:sldId id="268" r:id="rId7"/>
  </p:sldIdLst>
  <p:sldSz cx="10058400" cy="7772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313"/>
    <p:restoredTop sz="94694"/>
  </p:normalViewPr>
  <p:slideViewPr>
    <p:cSldViewPr snapToGrid="0" snapToObjects="1">
      <p:cViewPr varScale="1">
        <p:scale>
          <a:sx n="134" d="100"/>
          <a:sy n="134" d="100"/>
        </p:scale>
        <p:origin x="216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76621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19034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</p:sldLayoutIdLst>
  <p:txStyles>
    <p:titleStyle>
      <a:lvl1pPr algn="l" defTabSz="1005840" rtl="0" eaLnBrk="1" latinLnBrk="0" hangingPunct="1">
        <a:lnSpc>
          <a:spcPct val="90000"/>
        </a:lnSpc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60" indent="-251460" algn="l" defTabSz="1005840" rtl="0" eaLnBrk="1" latinLnBrk="0" hangingPunct="1">
        <a:lnSpc>
          <a:spcPct val="90000"/>
        </a:lnSpc>
        <a:spcBef>
          <a:spcPts val="11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3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2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14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606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98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90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820" indent="-251460" algn="l" defTabSz="1005840" rtl="0" eaLnBrk="1" latinLnBrk="0" hangingPunct="1">
        <a:lnSpc>
          <a:spcPct val="90000"/>
        </a:lnSpc>
        <a:spcBef>
          <a:spcPts val="55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8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52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44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360" algn="l" defTabSz="1005840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49173227-D870-8445-BA80-A939107EAD87}"/>
              </a:ext>
            </a:extLst>
          </p:cNvPr>
          <p:cNvSpPr txBox="1"/>
          <p:nvPr/>
        </p:nvSpPr>
        <p:spPr>
          <a:xfrm>
            <a:off x="1687483" y="3759907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586F8009-48BC-9046-AD02-B665720E6C6A}"/>
              </a:ext>
            </a:extLst>
          </p:cNvPr>
          <p:cNvSpPr txBox="1"/>
          <p:nvPr/>
        </p:nvSpPr>
        <p:spPr>
          <a:xfrm>
            <a:off x="1695745" y="4968544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1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D6DF2FC2-ACAA-C649-A7AE-1674219B3028}"/>
              </a:ext>
            </a:extLst>
          </p:cNvPr>
          <p:cNvSpPr txBox="1"/>
          <p:nvPr/>
        </p:nvSpPr>
        <p:spPr>
          <a:xfrm>
            <a:off x="817756" y="2846838"/>
            <a:ext cx="84228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2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2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CHALLENGE</a:t>
            </a:r>
          </a:p>
          <a:p>
            <a:pPr algn="ctr"/>
            <a:r>
              <a:rPr lang="en-US" sz="22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CONGRATULATES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43617A28-0FCE-2C4A-8981-98EAD9BC7832}"/>
              </a:ext>
            </a:extLst>
          </p:cNvPr>
          <p:cNvSpPr txBox="1"/>
          <p:nvPr/>
        </p:nvSpPr>
        <p:spPr>
          <a:xfrm>
            <a:off x="1695745" y="4381361"/>
            <a:ext cx="665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16FADE3E-44C3-4041-B0F6-14161912C416}"/>
              </a:ext>
            </a:extLst>
          </p:cNvPr>
          <p:cNvSpPr txBox="1"/>
          <p:nvPr/>
        </p:nvSpPr>
        <p:spPr>
          <a:xfrm>
            <a:off x="1827663" y="5700704"/>
            <a:ext cx="255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 Name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B273925-3A03-E347-8C47-C76EA207459D}"/>
              </a:ext>
            </a:extLst>
          </p:cNvPr>
          <p:cNvSpPr txBox="1"/>
          <p:nvPr/>
        </p:nvSpPr>
        <p:spPr>
          <a:xfrm>
            <a:off x="5644290" y="5700704"/>
            <a:ext cx="25531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Coach Name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075EC0D9-3ADE-FFB2-C030-F3E1ED5D1E66}"/>
              </a:ext>
            </a:extLst>
          </p:cNvPr>
          <p:cNvCxnSpPr>
            <a:cxnSpLocks/>
          </p:cNvCxnSpPr>
          <p:nvPr/>
        </p:nvCxnSpPr>
        <p:spPr>
          <a:xfrm flipH="1">
            <a:off x="2296229" y="5370856"/>
            <a:ext cx="5465942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F8542466-944F-057E-81F6-4CB8ED5766EB}"/>
              </a:ext>
            </a:extLst>
          </p:cNvPr>
          <p:cNvCxnSpPr>
            <a:cxnSpLocks/>
          </p:cNvCxnSpPr>
          <p:nvPr/>
        </p:nvCxnSpPr>
        <p:spPr>
          <a:xfrm flipH="1">
            <a:off x="1864429" y="6069356"/>
            <a:ext cx="251643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289AFB1B-8186-6886-BE79-52305F78CA39}"/>
              </a:ext>
            </a:extLst>
          </p:cNvPr>
          <p:cNvCxnSpPr>
            <a:cxnSpLocks/>
          </p:cNvCxnSpPr>
          <p:nvPr/>
        </p:nvCxnSpPr>
        <p:spPr>
          <a:xfrm flipH="1">
            <a:off x="5572829" y="6069356"/>
            <a:ext cx="251643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55632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1B450C96-CF52-A74D-86D2-BFDCF52179C5}"/>
              </a:ext>
            </a:extLst>
          </p:cNvPr>
          <p:cNvSpPr txBox="1"/>
          <p:nvPr/>
        </p:nvSpPr>
        <p:spPr>
          <a:xfrm>
            <a:off x="1628532" y="3973073"/>
            <a:ext cx="6650182" cy="4462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3F7173F-B1F2-1649-B620-6F163200B4C8}"/>
              </a:ext>
            </a:extLst>
          </p:cNvPr>
          <p:cNvSpPr txBox="1"/>
          <p:nvPr/>
        </p:nvSpPr>
        <p:spPr>
          <a:xfrm>
            <a:off x="964951" y="5260929"/>
            <a:ext cx="35731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85F975DF-83F4-A641-B7FD-AB8FA8735491}"/>
              </a:ext>
            </a:extLst>
          </p:cNvPr>
          <p:cNvSpPr txBox="1"/>
          <p:nvPr/>
        </p:nvSpPr>
        <p:spPr>
          <a:xfrm>
            <a:off x="964951" y="2963559"/>
            <a:ext cx="7977345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CHALLENGE CONGRATULATES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7C866B6C-BD72-AC42-953C-08F8EA3B6A1C}"/>
              </a:ext>
            </a:extLst>
          </p:cNvPr>
          <p:cNvSpPr txBox="1"/>
          <p:nvPr/>
        </p:nvSpPr>
        <p:spPr>
          <a:xfrm>
            <a:off x="1628532" y="4618766"/>
            <a:ext cx="665018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040161A-2CF2-FC46-AB13-2427EF552182}"/>
              </a:ext>
            </a:extLst>
          </p:cNvPr>
          <p:cNvSpPr txBox="1"/>
          <p:nvPr/>
        </p:nvSpPr>
        <p:spPr>
          <a:xfrm>
            <a:off x="5430242" y="5286746"/>
            <a:ext cx="34568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School Name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F138F009-DBF6-014E-B390-2109B911689F}"/>
              </a:ext>
            </a:extLst>
          </p:cNvPr>
          <p:cNvSpPr txBox="1"/>
          <p:nvPr/>
        </p:nvSpPr>
        <p:spPr>
          <a:xfrm>
            <a:off x="4689398" y="5373751"/>
            <a:ext cx="5284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AT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D2DCD40B-40FF-3BC5-36E8-D4A1547D6BDD}"/>
              </a:ext>
            </a:extLst>
          </p:cNvPr>
          <p:cNvCxnSpPr>
            <a:cxnSpLocks/>
          </p:cNvCxnSpPr>
          <p:nvPr/>
        </p:nvCxnSpPr>
        <p:spPr>
          <a:xfrm flipH="1">
            <a:off x="1483429" y="5661039"/>
            <a:ext cx="2656771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3C4ECC22-09D4-573A-C884-DCCDDD84C563}"/>
              </a:ext>
            </a:extLst>
          </p:cNvPr>
          <p:cNvCxnSpPr>
            <a:cxnSpLocks/>
          </p:cNvCxnSpPr>
          <p:nvPr/>
        </p:nvCxnSpPr>
        <p:spPr>
          <a:xfrm flipH="1">
            <a:off x="5801429" y="5661039"/>
            <a:ext cx="2656771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02321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>
            <a:extLst>
              <a:ext uri="{FF2B5EF4-FFF2-40B4-BE49-F238E27FC236}">
                <a16:creationId xmlns:a16="http://schemas.microsoft.com/office/drawing/2014/main" id="{7CF6DB06-46C6-244C-8DCB-EAA540FCA064}"/>
              </a:ext>
            </a:extLst>
          </p:cNvPr>
          <p:cNvSpPr txBox="1"/>
          <p:nvPr/>
        </p:nvSpPr>
        <p:spPr>
          <a:xfrm>
            <a:off x="1719968" y="3439408"/>
            <a:ext cx="665018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FirstName LastName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D7B35BA-D3F9-B845-898E-C3E066F43DA7}"/>
              </a:ext>
            </a:extLst>
          </p:cNvPr>
          <p:cNvSpPr txBox="1"/>
          <p:nvPr/>
        </p:nvSpPr>
        <p:spPr>
          <a:xfrm>
            <a:off x="1618750" y="5436725"/>
            <a:ext cx="683198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Event Name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4EFE514-53F8-3B43-91EB-B4E2616CAA0C}"/>
              </a:ext>
            </a:extLst>
          </p:cNvPr>
          <p:cNvSpPr txBox="1"/>
          <p:nvPr/>
        </p:nvSpPr>
        <p:spPr>
          <a:xfrm>
            <a:off x="1187063" y="2858044"/>
            <a:ext cx="7715992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500" b="1" i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FIRST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 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LEGO</a:t>
            </a:r>
            <a:r>
              <a:rPr lang="en-US" sz="2500" baseline="30000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®</a:t>
            </a:r>
            <a:r>
              <a:rPr lang="en-US" sz="25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 LEAGUE CHALLENGE AWARDS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62A85E80-5CAE-A545-9D41-A7939935EDBA}"/>
              </a:ext>
            </a:extLst>
          </p:cNvPr>
          <p:cNvSpPr txBox="1"/>
          <p:nvPr/>
        </p:nvSpPr>
        <p:spPr>
          <a:xfrm>
            <a:off x="1719968" y="4905039"/>
            <a:ext cx="665018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FOR SUCCESSFUL PARTICIPATION IN THE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76793D2-4B71-EC42-BFFD-ADB12051550F}"/>
              </a:ext>
            </a:extLst>
          </p:cNvPr>
          <p:cNvSpPr txBox="1"/>
          <p:nvPr/>
        </p:nvSpPr>
        <p:spPr>
          <a:xfrm>
            <a:off x="2298292" y="4220270"/>
            <a:ext cx="70658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>
                <a:solidFill>
                  <a:srgbClr val="000000"/>
                </a:solidFill>
                <a:latin typeface="Roboto" panose="02000000000000000000" pitchFamily="2" charset="0"/>
                <a:ea typeface="Roboto" panose="02000000000000000000" pitchFamily="2" charset="0"/>
                <a:cs typeface="Arial" panose="020B0604020202020204" pitchFamily="34" charset="0"/>
              </a:rPr>
              <a:t>THE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F46A8EC-6091-874F-8FF0-A94400A42EB4}"/>
              </a:ext>
            </a:extLst>
          </p:cNvPr>
          <p:cNvSpPr txBox="1"/>
          <p:nvPr/>
        </p:nvSpPr>
        <p:spPr>
          <a:xfrm>
            <a:off x="3004873" y="4131451"/>
            <a:ext cx="4724745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000000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Arial" panose="020B0604020202020204" pitchFamily="34" charset="0"/>
              </a:rPr>
              <a:t>Award Name</a:t>
            </a:r>
          </a:p>
        </p:txBody>
      </p: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3F85C4AE-8FDC-EC9E-03CC-62AD76D15F20}"/>
              </a:ext>
            </a:extLst>
          </p:cNvPr>
          <p:cNvCxnSpPr>
            <a:cxnSpLocks/>
          </p:cNvCxnSpPr>
          <p:nvPr/>
        </p:nvCxnSpPr>
        <p:spPr>
          <a:xfrm flipH="1">
            <a:off x="2992173" y="4526655"/>
            <a:ext cx="4942750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23058CDB-35DB-B0B2-40AA-96AF6C295362}"/>
              </a:ext>
            </a:extLst>
          </p:cNvPr>
          <p:cNvCxnSpPr>
            <a:cxnSpLocks/>
          </p:cNvCxnSpPr>
          <p:nvPr/>
        </p:nvCxnSpPr>
        <p:spPr>
          <a:xfrm flipH="1">
            <a:off x="1826287" y="5910955"/>
            <a:ext cx="6405827" cy="0"/>
          </a:xfrm>
          <a:prstGeom prst="line">
            <a:avLst/>
          </a:prstGeom>
          <a:ln w="12700">
            <a:solidFill>
              <a:srgbClr val="0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19964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41DB571B2A3F2438EA9F411053F828A" ma:contentTypeVersion="17" ma:contentTypeDescription="Create a new document." ma:contentTypeScope="" ma:versionID="e04f09100b35e8d59e88f26a1a186c5b">
  <xsd:schema xmlns:xsd="http://www.w3.org/2001/XMLSchema" xmlns:xs="http://www.w3.org/2001/XMLSchema" xmlns:p="http://schemas.microsoft.com/office/2006/metadata/properties" xmlns:ns2="7caf78fb-f71c-4a6f-8d9d-8e46613456e0" xmlns:ns3="48f12688-8fd6-47b2-a22c-5b60723771af" xmlns:ns4="0bfdc619-4bd5-4a26-8e37-4be4446dc23a" targetNamespace="http://schemas.microsoft.com/office/2006/metadata/properties" ma:root="true" ma:fieldsID="f132e463fbc4a4517d78fbc16feed1a2" ns2:_="" ns3:_="" ns4:_="">
    <xsd:import namespace="7caf78fb-f71c-4a6f-8d9d-8e46613456e0"/>
    <xsd:import namespace="48f12688-8fd6-47b2-a22c-5b60723771af"/>
    <xsd:import namespace="0bfdc619-4bd5-4a26-8e37-4be4446dc23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f78fb-f71c-4a6f-8d9d-8e46613456e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13cef49-2953-4246-9b7f-e3d70b1cf0eb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f12688-8fd6-47b2-a22c-5b60723771af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bfdc619-4bd5-4a26-8e37-4be4446dc23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d815059e-35cc-450c-a647-f5de51f7feb6}" ma:internalName="TaxCatchAll" ma:showField="CatchAllData" ma:web="48f12688-8fd6-47b2-a22c-5b60723771a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7caf78fb-f71c-4a6f-8d9d-8e46613456e0">
      <Terms xmlns="http://schemas.microsoft.com/office/infopath/2007/PartnerControls"/>
    </lcf76f155ced4ddcb4097134ff3c332f>
    <TaxCatchAll xmlns="0bfdc619-4bd5-4a26-8e37-4be4446dc23a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675B7BD-D46B-46C7-A833-591EFDC2AB06}"/>
</file>

<file path=customXml/itemProps2.xml><?xml version="1.0" encoding="utf-8"?>
<ds:datastoreItem xmlns:ds="http://schemas.openxmlformats.org/officeDocument/2006/customXml" ds:itemID="{AEBE5FFB-D7C4-4761-8D80-6C66884ADE31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A0435CCF-D1D5-42F4-A5A0-F008AF3E495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751</TotalTime>
  <Words>58</Words>
  <Application>Microsoft Macintosh PowerPoint</Application>
  <PresentationFormat>Custom</PresentationFormat>
  <Paragraphs>19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Roboto</vt:lpstr>
      <vt:lpstr>Roboto Light</vt:lpstr>
      <vt:lpstr>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Nathaniel Foston Perry</dc:creator>
  <cp:lastModifiedBy>Jeff Kraynik</cp:lastModifiedBy>
  <cp:revision>50</cp:revision>
  <dcterms:created xsi:type="dcterms:W3CDTF">2019-07-10T15:10:27Z</dcterms:created>
  <dcterms:modified xsi:type="dcterms:W3CDTF">2023-07-26T16:55:52Z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0x010100741DB571B2A3F2438EA9F411053F828A</vt:lpwstr>
  </property>
</Properties>
</file>