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34"/>
  </p:notesMasterIdLst>
  <p:sldIdLst>
    <p:sldId id="317" r:id="rId6"/>
    <p:sldId id="260" r:id="rId7"/>
    <p:sldId id="313" r:id="rId8"/>
    <p:sldId id="284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293" r:id="rId17"/>
    <p:sldId id="329" r:id="rId18"/>
    <p:sldId id="330" r:id="rId19"/>
    <p:sldId id="331" r:id="rId20"/>
    <p:sldId id="262" r:id="rId21"/>
    <p:sldId id="300" r:id="rId22"/>
    <p:sldId id="295" r:id="rId23"/>
    <p:sldId id="303" r:id="rId24"/>
    <p:sldId id="333" r:id="rId25"/>
    <p:sldId id="334" r:id="rId26"/>
    <p:sldId id="335" r:id="rId27"/>
    <p:sldId id="314" r:id="rId28"/>
    <p:sldId id="309" r:id="rId29"/>
    <p:sldId id="296" r:id="rId30"/>
    <p:sldId id="312" r:id="rId31"/>
    <p:sldId id="318" r:id="rId32"/>
    <p:sldId id="31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9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44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  <p:cmAuthor id="3" name="Betsy Daniels" initials="BD" lastIdx="13" clrIdx="2">
    <p:extLst>
      <p:ext uri="{19B8F6BF-5375-455C-9EA6-DF929625EA0E}">
        <p15:presenceInfo xmlns:p15="http://schemas.microsoft.com/office/powerpoint/2012/main" userId="S::bdaniels@firstinspires.org::a44171bd-6c25-4139-ab16-062dbd6de46d" providerId="AD"/>
      </p:ext>
    </p:extLst>
  </p:cmAuthor>
  <p:cmAuthor id="4" name="Libby Simpson" initials="LS" lastIdx="2" clrIdx="3">
    <p:extLst>
      <p:ext uri="{19B8F6BF-5375-455C-9EA6-DF929625EA0E}">
        <p15:presenceInfo xmlns:p15="http://schemas.microsoft.com/office/powerpoint/2012/main" userId="S::lsimpson@firstinspires.org::279f7fcd-fcc6-488a-9740-ffec112d6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E7E3"/>
    <a:srgbClr val="FAC1B8"/>
    <a:srgbClr val="F7A091"/>
    <a:srgbClr val="FF781D"/>
    <a:srgbClr val="ED7D31"/>
    <a:srgbClr val="ABE6FB"/>
    <a:srgbClr val="CCFFFF"/>
    <a:srgbClr val="4472C4"/>
    <a:srgbClr val="00A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FE6FAF-7F4B-45EE-BDFF-E821D7AC0439}" v="7" dt="2023-07-06T00:27:50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76654" autoAdjust="0"/>
  </p:normalViewPr>
  <p:slideViewPr>
    <p:cSldViewPr snapToGrid="0">
      <p:cViewPr varScale="1">
        <p:scale>
          <a:sx n="62" d="100"/>
          <a:sy n="62" d="100"/>
        </p:scale>
        <p:origin x="1934" y="58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6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9AFE6FAF-7F4B-45EE-BDFF-E821D7AC0439}"/>
    <pc:docChg chg="undo custSel modSld">
      <pc:chgData name="Tammy Pankey" userId="89b84b47-0384-4d66-b56e-dc00ebdb68cf" providerId="ADAL" clId="{9AFE6FAF-7F4B-45EE-BDFF-E821D7AC0439}" dt="2023-07-06T00:27:39.800" v="43" actId="18131"/>
      <pc:docMkLst>
        <pc:docMk/>
      </pc:docMkLst>
      <pc:sldChg chg="modSp mod">
        <pc:chgData name="Tammy Pankey" userId="89b84b47-0384-4d66-b56e-dc00ebdb68cf" providerId="ADAL" clId="{9AFE6FAF-7F4B-45EE-BDFF-E821D7AC0439}" dt="2023-07-05T20:33:46.641" v="11" actId="2711"/>
        <pc:sldMkLst>
          <pc:docMk/>
          <pc:sldMk cId="1717468709" sldId="260"/>
        </pc:sldMkLst>
        <pc:spChg chg="mod">
          <ac:chgData name="Tammy Pankey" userId="89b84b47-0384-4d66-b56e-dc00ebdb68cf" providerId="ADAL" clId="{9AFE6FAF-7F4B-45EE-BDFF-E821D7AC0439}" dt="2023-07-05T20:33:46.641" v="11" actId="2711"/>
          <ac:spMkLst>
            <pc:docMk/>
            <pc:sldMk cId="1717468709" sldId="260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3:46.641" v="11" actId="2711"/>
          <ac:spMkLst>
            <pc:docMk/>
            <pc:sldMk cId="1717468709" sldId="260"/>
            <ac:spMk id="4" creationId="{56567651-8AA4-479B-AC03-821AC799E926}"/>
          </ac:spMkLst>
        </pc:spChg>
        <pc:spChg chg="mod">
          <ac:chgData name="Tammy Pankey" userId="89b84b47-0384-4d66-b56e-dc00ebdb68cf" providerId="ADAL" clId="{9AFE6FAF-7F4B-45EE-BDFF-E821D7AC0439}" dt="2023-07-05T20:33:46.641" v="11" actId="2711"/>
          <ac:spMkLst>
            <pc:docMk/>
            <pc:sldMk cId="1717468709" sldId="260"/>
            <ac:spMk id="5" creationId="{8DE1808D-4A41-4429-BDD9-039046921A33}"/>
          </ac:spMkLst>
        </pc:spChg>
        <pc:spChg chg="mod">
          <ac:chgData name="Tammy Pankey" userId="89b84b47-0384-4d66-b56e-dc00ebdb68cf" providerId="ADAL" clId="{9AFE6FAF-7F4B-45EE-BDFF-E821D7AC0439}" dt="2023-07-05T20:33:46.641" v="11" actId="2711"/>
          <ac:spMkLst>
            <pc:docMk/>
            <pc:sldMk cId="1717468709" sldId="260"/>
            <ac:spMk id="13" creationId="{0BFC0E9B-CC84-4D72-8BFD-54ED5EC94447}"/>
          </ac:spMkLst>
        </pc:spChg>
      </pc:sldChg>
      <pc:sldChg chg="modSp mod">
        <pc:chgData name="Tammy Pankey" userId="89b84b47-0384-4d66-b56e-dc00ebdb68cf" providerId="ADAL" clId="{9AFE6FAF-7F4B-45EE-BDFF-E821D7AC0439}" dt="2023-07-05T20:35:03.876" v="25" actId="2711"/>
        <pc:sldMkLst>
          <pc:docMk/>
          <pc:sldMk cId="3822573366" sldId="262"/>
        </pc:sldMkLst>
        <pc:spChg chg="mod">
          <ac:chgData name="Tammy Pankey" userId="89b84b47-0384-4d66-b56e-dc00ebdb68cf" providerId="ADAL" clId="{9AFE6FAF-7F4B-45EE-BDFF-E821D7AC0439}" dt="2023-07-05T20:35:03.876" v="25" actId="2711"/>
          <ac:spMkLst>
            <pc:docMk/>
            <pc:sldMk cId="3822573366" sldId="262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5:03.876" v="25" actId="2711"/>
          <ac:spMkLst>
            <pc:docMk/>
            <pc:sldMk cId="3822573366" sldId="262"/>
            <ac:spMk id="4" creationId="{56567651-8AA4-479B-AC03-821AC799E926}"/>
          </ac:spMkLst>
        </pc:spChg>
        <pc:spChg chg="mod">
          <ac:chgData name="Tammy Pankey" userId="89b84b47-0384-4d66-b56e-dc00ebdb68cf" providerId="ADAL" clId="{9AFE6FAF-7F4B-45EE-BDFF-E821D7AC0439}" dt="2023-07-05T20:35:03.876" v="25" actId="2711"/>
          <ac:spMkLst>
            <pc:docMk/>
            <pc:sldMk cId="3822573366" sldId="262"/>
            <ac:spMk id="5" creationId="{99DD8D6A-447D-4110-8507-7700AA32504E}"/>
          </ac:spMkLst>
        </pc:spChg>
      </pc:sldChg>
      <pc:sldChg chg="modSp mod">
        <pc:chgData name="Tammy Pankey" userId="89b84b47-0384-4d66-b56e-dc00ebdb68cf" providerId="ADAL" clId="{9AFE6FAF-7F4B-45EE-BDFF-E821D7AC0439}" dt="2023-07-05T20:33:53.496" v="13" actId="2711"/>
        <pc:sldMkLst>
          <pc:docMk/>
          <pc:sldMk cId="3995406312" sldId="284"/>
        </pc:sldMkLst>
        <pc:spChg chg="mod">
          <ac:chgData name="Tammy Pankey" userId="89b84b47-0384-4d66-b56e-dc00ebdb68cf" providerId="ADAL" clId="{9AFE6FAF-7F4B-45EE-BDFF-E821D7AC0439}" dt="2023-07-05T20:33:53.496" v="13" actId="2711"/>
          <ac:spMkLst>
            <pc:docMk/>
            <pc:sldMk cId="3995406312" sldId="284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3:53.496" v="13" actId="2711"/>
          <ac:spMkLst>
            <pc:docMk/>
            <pc:sldMk cId="3995406312" sldId="284"/>
            <ac:spMk id="4" creationId="{56567651-8AA4-479B-AC03-821AC799E926}"/>
          </ac:spMkLst>
        </pc:spChg>
        <pc:spChg chg="mod">
          <ac:chgData name="Tammy Pankey" userId="89b84b47-0384-4d66-b56e-dc00ebdb68cf" providerId="ADAL" clId="{9AFE6FAF-7F4B-45EE-BDFF-E821D7AC0439}" dt="2023-07-05T20:33:53.496" v="13" actId="2711"/>
          <ac:spMkLst>
            <pc:docMk/>
            <pc:sldMk cId="3995406312" sldId="284"/>
            <ac:spMk id="6" creationId="{C0363EA2-223C-4511-ABE0-5D5FCE348A85}"/>
          </ac:spMkLst>
        </pc:spChg>
        <pc:spChg chg="mod">
          <ac:chgData name="Tammy Pankey" userId="89b84b47-0384-4d66-b56e-dc00ebdb68cf" providerId="ADAL" clId="{9AFE6FAF-7F4B-45EE-BDFF-E821D7AC0439}" dt="2023-07-05T20:33:53.496" v="13" actId="2711"/>
          <ac:spMkLst>
            <pc:docMk/>
            <pc:sldMk cId="3995406312" sldId="284"/>
            <ac:spMk id="15" creationId="{15790FC9-2581-40A9-831C-A5B74FAD4634}"/>
          </ac:spMkLst>
        </pc:spChg>
        <pc:picChg chg="mod">
          <ac:chgData name="Tammy Pankey" userId="89b84b47-0384-4d66-b56e-dc00ebdb68cf" providerId="ADAL" clId="{9AFE6FAF-7F4B-45EE-BDFF-E821D7AC0439}" dt="2023-07-05T20:33:18.723" v="5" actId="1076"/>
          <ac:picMkLst>
            <pc:docMk/>
            <pc:sldMk cId="3995406312" sldId="284"/>
            <ac:picMk id="10" creationId="{F253CD17-597F-2FC7-070F-DFDBFF670853}"/>
          </ac:picMkLst>
        </pc:picChg>
      </pc:sldChg>
      <pc:sldChg chg="modSp mod">
        <pc:chgData name="Tammy Pankey" userId="89b84b47-0384-4d66-b56e-dc00ebdb68cf" providerId="ADAL" clId="{9AFE6FAF-7F4B-45EE-BDFF-E821D7AC0439}" dt="2023-07-05T20:34:39.310" v="21" actId="114"/>
        <pc:sldMkLst>
          <pc:docMk/>
          <pc:sldMk cId="2086260654" sldId="293"/>
        </pc:sldMkLst>
        <pc:spChg chg="mod">
          <ac:chgData name="Tammy Pankey" userId="89b84b47-0384-4d66-b56e-dc00ebdb68cf" providerId="ADAL" clId="{9AFE6FAF-7F4B-45EE-BDFF-E821D7AC0439}" dt="2023-07-05T20:34:24.341" v="20" actId="2711"/>
          <ac:spMkLst>
            <pc:docMk/>
            <pc:sldMk cId="2086260654" sldId="293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4:24.341" v="20" actId="2711"/>
          <ac:spMkLst>
            <pc:docMk/>
            <pc:sldMk cId="2086260654" sldId="293"/>
            <ac:spMk id="4" creationId="{56567651-8AA4-479B-AC03-821AC799E926}"/>
          </ac:spMkLst>
        </pc:spChg>
        <pc:spChg chg="mod">
          <ac:chgData name="Tammy Pankey" userId="89b84b47-0384-4d66-b56e-dc00ebdb68cf" providerId="ADAL" clId="{9AFE6FAF-7F4B-45EE-BDFF-E821D7AC0439}" dt="2023-07-05T20:34:39.310" v="21" actId="114"/>
          <ac:spMkLst>
            <pc:docMk/>
            <pc:sldMk cId="2086260654" sldId="293"/>
            <ac:spMk id="23" creationId="{61785ACB-475D-72F5-9A5A-AFD650D60AD7}"/>
          </ac:spMkLst>
        </pc:spChg>
      </pc:sldChg>
      <pc:sldChg chg="modSp mod">
        <pc:chgData name="Tammy Pankey" userId="89b84b47-0384-4d66-b56e-dc00ebdb68cf" providerId="ADAL" clId="{9AFE6FAF-7F4B-45EE-BDFF-E821D7AC0439}" dt="2023-07-05T20:35:14.510" v="27" actId="2711"/>
        <pc:sldMkLst>
          <pc:docMk/>
          <pc:sldMk cId="448954995" sldId="295"/>
        </pc:sldMkLst>
        <pc:spChg chg="mod">
          <ac:chgData name="Tammy Pankey" userId="89b84b47-0384-4d66-b56e-dc00ebdb68cf" providerId="ADAL" clId="{9AFE6FAF-7F4B-45EE-BDFF-E821D7AC0439}" dt="2023-07-05T20:35:14.510" v="27" actId="2711"/>
          <ac:spMkLst>
            <pc:docMk/>
            <pc:sldMk cId="448954995" sldId="295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5:14.510" v="27" actId="2711"/>
          <ac:spMkLst>
            <pc:docMk/>
            <pc:sldMk cId="448954995" sldId="295"/>
            <ac:spMk id="8" creationId="{4720B1F0-CE95-DAEF-C90B-880372A2CF05}"/>
          </ac:spMkLst>
        </pc:spChg>
        <pc:spChg chg="mod">
          <ac:chgData name="Tammy Pankey" userId="89b84b47-0384-4d66-b56e-dc00ebdb68cf" providerId="ADAL" clId="{9AFE6FAF-7F4B-45EE-BDFF-E821D7AC0439}" dt="2023-07-05T20:35:14.510" v="27" actId="2711"/>
          <ac:spMkLst>
            <pc:docMk/>
            <pc:sldMk cId="448954995" sldId="295"/>
            <ac:spMk id="9" creationId="{5421FB2A-5DE8-002B-5B25-B417B7505D08}"/>
          </ac:spMkLst>
        </pc:spChg>
      </pc:sldChg>
      <pc:sldChg chg="modSp mod">
        <pc:chgData name="Tammy Pankey" userId="89b84b47-0384-4d66-b56e-dc00ebdb68cf" providerId="ADAL" clId="{9AFE6FAF-7F4B-45EE-BDFF-E821D7AC0439}" dt="2023-07-05T20:35:40.024" v="33" actId="2711"/>
        <pc:sldMkLst>
          <pc:docMk/>
          <pc:sldMk cId="2937528002" sldId="296"/>
        </pc:sldMkLst>
        <pc:spChg chg="mod">
          <ac:chgData name="Tammy Pankey" userId="89b84b47-0384-4d66-b56e-dc00ebdb68cf" providerId="ADAL" clId="{9AFE6FAF-7F4B-45EE-BDFF-E821D7AC0439}" dt="2023-07-05T20:35:40.024" v="33" actId="2711"/>
          <ac:spMkLst>
            <pc:docMk/>
            <pc:sldMk cId="2937528002" sldId="296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5:40.024" v="33" actId="2711"/>
          <ac:spMkLst>
            <pc:docMk/>
            <pc:sldMk cId="2937528002" sldId="296"/>
            <ac:spMk id="4" creationId="{56567651-8AA4-479B-AC03-821AC799E926}"/>
          </ac:spMkLst>
        </pc:spChg>
        <pc:spChg chg="mod">
          <ac:chgData name="Tammy Pankey" userId="89b84b47-0384-4d66-b56e-dc00ebdb68cf" providerId="ADAL" clId="{9AFE6FAF-7F4B-45EE-BDFF-E821D7AC0439}" dt="2023-07-05T20:35:40.024" v="33" actId="2711"/>
          <ac:spMkLst>
            <pc:docMk/>
            <pc:sldMk cId="2937528002" sldId="296"/>
            <ac:spMk id="13" creationId="{4FF6F6FD-B23D-2243-19A1-4466DE33E4F5}"/>
          </ac:spMkLst>
        </pc:spChg>
      </pc:sldChg>
      <pc:sldChg chg="modSp mod">
        <pc:chgData name="Tammy Pankey" userId="89b84b47-0384-4d66-b56e-dc00ebdb68cf" providerId="ADAL" clId="{9AFE6FAF-7F4B-45EE-BDFF-E821D7AC0439}" dt="2023-07-05T20:35:08.608" v="26" actId="2711"/>
        <pc:sldMkLst>
          <pc:docMk/>
          <pc:sldMk cId="2117150995" sldId="300"/>
        </pc:sldMkLst>
        <pc:spChg chg="mod">
          <ac:chgData name="Tammy Pankey" userId="89b84b47-0384-4d66-b56e-dc00ebdb68cf" providerId="ADAL" clId="{9AFE6FAF-7F4B-45EE-BDFF-E821D7AC0439}" dt="2023-07-05T20:35:08.608" v="26" actId="2711"/>
          <ac:spMkLst>
            <pc:docMk/>
            <pc:sldMk cId="2117150995" sldId="300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5:08.608" v="26" actId="2711"/>
          <ac:spMkLst>
            <pc:docMk/>
            <pc:sldMk cId="2117150995" sldId="300"/>
            <ac:spMk id="5" creationId="{99DD8D6A-447D-4110-8507-7700AA32504E}"/>
          </ac:spMkLst>
        </pc:spChg>
        <pc:spChg chg="mod">
          <ac:chgData name="Tammy Pankey" userId="89b84b47-0384-4d66-b56e-dc00ebdb68cf" providerId="ADAL" clId="{9AFE6FAF-7F4B-45EE-BDFF-E821D7AC0439}" dt="2023-07-05T20:35:08.608" v="26" actId="2711"/>
          <ac:spMkLst>
            <pc:docMk/>
            <pc:sldMk cId="2117150995" sldId="300"/>
            <ac:spMk id="8" creationId="{94DD0FCF-3993-AFDF-761F-617DC969FA36}"/>
          </ac:spMkLst>
        </pc:spChg>
      </pc:sldChg>
      <pc:sldChg chg="modSp mod modNotesTx">
        <pc:chgData name="Tammy Pankey" userId="89b84b47-0384-4d66-b56e-dc00ebdb68cf" providerId="ADAL" clId="{9AFE6FAF-7F4B-45EE-BDFF-E821D7AC0439}" dt="2023-07-05T20:37:29.194" v="38"/>
        <pc:sldMkLst>
          <pc:docMk/>
          <pc:sldMk cId="2597112184" sldId="312"/>
        </pc:sldMkLst>
        <pc:spChg chg="mod">
          <ac:chgData name="Tammy Pankey" userId="89b84b47-0384-4d66-b56e-dc00ebdb68cf" providerId="ADAL" clId="{9AFE6FAF-7F4B-45EE-BDFF-E821D7AC0439}" dt="2023-07-05T20:35:43.231" v="34" actId="2711"/>
          <ac:spMkLst>
            <pc:docMk/>
            <pc:sldMk cId="2597112184" sldId="312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5:43.231" v="34" actId="2711"/>
          <ac:spMkLst>
            <pc:docMk/>
            <pc:sldMk cId="2597112184" sldId="312"/>
            <ac:spMk id="9" creationId="{5F78A9DB-E5AA-4B24-9F57-3E0E955F5A92}"/>
          </ac:spMkLst>
        </pc:spChg>
        <pc:spChg chg="mod">
          <ac:chgData name="Tammy Pankey" userId="89b84b47-0384-4d66-b56e-dc00ebdb68cf" providerId="ADAL" clId="{9AFE6FAF-7F4B-45EE-BDFF-E821D7AC0439}" dt="2023-07-05T20:35:43.231" v="34" actId="2711"/>
          <ac:spMkLst>
            <pc:docMk/>
            <pc:sldMk cId="2597112184" sldId="312"/>
            <ac:spMk id="11" creationId="{36F64D3A-075E-49C2-9842-F32E7A65343B}"/>
          </ac:spMkLst>
        </pc:spChg>
        <pc:spChg chg="mod">
          <ac:chgData name="Tammy Pankey" userId="89b84b47-0384-4d66-b56e-dc00ebdb68cf" providerId="ADAL" clId="{9AFE6FAF-7F4B-45EE-BDFF-E821D7AC0439}" dt="2023-07-05T20:35:43.231" v="34" actId="2711"/>
          <ac:spMkLst>
            <pc:docMk/>
            <pc:sldMk cId="2597112184" sldId="312"/>
            <ac:spMk id="13" creationId="{79E1ECC3-F162-4E13-A48B-FE68FA7D1D1C}"/>
          </ac:spMkLst>
        </pc:spChg>
      </pc:sldChg>
      <pc:sldChg chg="modSp mod">
        <pc:chgData name="Tammy Pankey" userId="89b84b47-0384-4d66-b56e-dc00ebdb68cf" providerId="ADAL" clId="{9AFE6FAF-7F4B-45EE-BDFF-E821D7AC0439}" dt="2023-07-05T20:33:50.448" v="12" actId="2711"/>
        <pc:sldMkLst>
          <pc:docMk/>
          <pc:sldMk cId="3587454972" sldId="313"/>
        </pc:sldMkLst>
        <pc:spChg chg="mod">
          <ac:chgData name="Tammy Pankey" userId="89b84b47-0384-4d66-b56e-dc00ebdb68cf" providerId="ADAL" clId="{9AFE6FAF-7F4B-45EE-BDFF-E821D7AC0439}" dt="2023-07-05T20:33:50.448" v="12" actId="2711"/>
          <ac:spMkLst>
            <pc:docMk/>
            <pc:sldMk cId="3587454972" sldId="313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3:50.448" v="12" actId="2711"/>
          <ac:spMkLst>
            <pc:docMk/>
            <pc:sldMk cId="3587454972" sldId="313"/>
            <ac:spMk id="4" creationId="{56567651-8AA4-479B-AC03-821AC799E926}"/>
          </ac:spMkLst>
        </pc:spChg>
        <pc:spChg chg="mod">
          <ac:chgData name="Tammy Pankey" userId="89b84b47-0384-4d66-b56e-dc00ebdb68cf" providerId="ADAL" clId="{9AFE6FAF-7F4B-45EE-BDFF-E821D7AC0439}" dt="2023-07-05T20:33:50.448" v="12" actId="2711"/>
          <ac:spMkLst>
            <pc:docMk/>
            <pc:sldMk cId="3587454972" sldId="313"/>
            <ac:spMk id="14" creationId="{CD135C1E-0942-48C3-9F0A-AD3D55C08964}"/>
          </ac:spMkLst>
        </pc:spChg>
      </pc:sldChg>
      <pc:sldChg chg="modSp mod">
        <pc:chgData name="Tammy Pankey" userId="89b84b47-0384-4d66-b56e-dc00ebdb68cf" providerId="ADAL" clId="{9AFE6FAF-7F4B-45EE-BDFF-E821D7AC0439}" dt="2023-07-05T20:35:34.349" v="32" actId="2711"/>
        <pc:sldMkLst>
          <pc:docMk/>
          <pc:sldMk cId="4116920718" sldId="314"/>
        </pc:sldMkLst>
        <pc:spChg chg="mod">
          <ac:chgData name="Tammy Pankey" userId="89b84b47-0384-4d66-b56e-dc00ebdb68cf" providerId="ADAL" clId="{9AFE6FAF-7F4B-45EE-BDFF-E821D7AC0439}" dt="2023-07-05T20:35:34.349" v="32" actId="2711"/>
          <ac:spMkLst>
            <pc:docMk/>
            <pc:sldMk cId="4116920718" sldId="314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5:34.349" v="32" actId="2711"/>
          <ac:spMkLst>
            <pc:docMk/>
            <pc:sldMk cId="4116920718" sldId="314"/>
            <ac:spMk id="4" creationId="{56567651-8AA4-479B-AC03-821AC799E926}"/>
          </ac:spMkLst>
        </pc:spChg>
        <pc:spChg chg="mod">
          <ac:chgData name="Tammy Pankey" userId="89b84b47-0384-4d66-b56e-dc00ebdb68cf" providerId="ADAL" clId="{9AFE6FAF-7F4B-45EE-BDFF-E821D7AC0439}" dt="2023-07-05T20:35:34.349" v="32" actId="2711"/>
          <ac:spMkLst>
            <pc:docMk/>
            <pc:sldMk cId="4116920718" sldId="314"/>
            <ac:spMk id="5" creationId="{DD4712C1-F703-4BDE-AA70-74AE23C7B717}"/>
          </ac:spMkLst>
        </pc:spChg>
      </pc:sldChg>
      <pc:sldChg chg="addSp delSp modSp mod">
        <pc:chgData name="Tammy Pankey" userId="89b84b47-0384-4d66-b56e-dc00ebdb68cf" providerId="ADAL" clId="{9AFE6FAF-7F4B-45EE-BDFF-E821D7AC0439}" dt="2023-07-06T00:27:39.800" v="43" actId="18131"/>
        <pc:sldMkLst>
          <pc:docMk/>
          <pc:sldMk cId="3891411312" sldId="317"/>
        </pc:sldMkLst>
        <pc:spChg chg="mod">
          <ac:chgData name="Tammy Pankey" userId="89b84b47-0384-4d66-b56e-dc00ebdb68cf" providerId="ADAL" clId="{9AFE6FAF-7F4B-45EE-BDFF-E821D7AC0439}" dt="2023-07-05T20:33:40.443" v="10" actId="400"/>
          <ac:spMkLst>
            <pc:docMk/>
            <pc:sldMk cId="3891411312" sldId="317"/>
            <ac:spMk id="5" creationId="{F3B760C1-7E25-45A7-B891-53C58D074EA2}"/>
          </ac:spMkLst>
        </pc:spChg>
        <pc:spChg chg="mod">
          <ac:chgData name="Tammy Pankey" userId="89b84b47-0384-4d66-b56e-dc00ebdb68cf" providerId="ADAL" clId="{9AFE6FAF-7F4B-45EE-BDFF-E821D7AC0439}" dt="2023-07-05T20:33:40.443" v="10" actId="400"/>
          <ac:spMkLst>
            <pc:docMk/>
            <pc:sldMk cId="3891411312" sldId="317"/>
            <ac:spMk id="6" creationId="{B6ADE897-E12C-4A20-B842-CD64CC495BD3}"/>
          </ac:spMkLst>
        </pc:spChg>
        <pc:spChg chg="mod">
          <ac:chgData name="Tammy Pankey" userId="89b84b47-0384-4d66-b56e-dc00ebdb68cf" providerId="ADAL" clId="{9AFE6FAF-7F4B-45EE-BDFF-E821D7AC0439}" dt="2023-07-05T20:33:40.443" v="10" actId="400"/>
          <ac:spMkLst>
            <pc:docMk/>
            <pc:sldMk cId="3891411312" sldId="317"/>
            <ac:spMk id="26" creationId="{49461470-2C49-0B4A-AFF2-693C58AC2F9F}"/>
          </ac:spMkLst>
        </pc:spChg>
        <pc:picChg chg="add del mod">
          <ac:chgData name="Tammy Pankey" userId="89b84b47-0384-4d66-b56e-dc00ebdb68cf" providerId="ADAL" clId="{9AFE6FAF-7F4B-45EE-BDFF-E821D7AC0439}" dt="2023-07-06T00:25:53.369" v="39" actId="478"/>
          <ac:picMkLst>
            <pc:docMk/>
            <pc:sldMk cId="3891411312" sldId="317"/>
            <ac:picMk id="7" creationId="{4CEDC4B5-FAC9-723B-FE56-C86744D2FF43}"/>
          </ac:picMkLst>
        </pc:picChg>
        <pc:picChg chg="add mod modCrop">
          <ac:chgData name="Tammy Pankey" userId="89b84b47-0384-4d66-b56e-dc00ebdb68cf" providerId="ADAL" clId="{9AFE6FAF-7F4B-45EE-BDFF-E821D7AC0439}" dt="2023-07-06T00:27:39.800" v="43" actId="18131"/>
          <ac:picMkLst>
            <pc:docMk/>
            <pc:sldMk cId="3891411312" sldId="317"/>
            <ac:picMk id="8" creationId="{506B9A22-1859-52A6-3A2E-5550384BA977}"/>
          </ac:picMkLst>
        </pc:picChg>
        <pc:picChg chg="del">
          <ac:chgData name="Tammy Pankey" userId="89b84b47-0384-4d66-b56e-dc00ebdb68cf" providerId="ADAL" clId="{9AFE6FAF-7F4B-45EE-BDFF-E821D7AC0439}" dt="2023-07-05T20:27:09.490" v="3" actId="478"/>
          <ac:picMkLst>
            <pc:docMk/>
            <pc:sldMk cId="3891411312" sldId="317"/>
            <ac:picMk id="13" creationId="{6335B222-1AA9-4892-A3FD-904EEBAC60B8}"/>
          </ac:picMkLst>
        </pc:picChg>
      </pc:sldChg>
      <pc:sldChg chg="modSp mod">
        <pc:chgData name="Tammy Pankey" userId="89b84b47-0384-4d66-b56e-dc00ebdb68cf" providerId="ADAL" clId="{9AFE6FAF-7F4B-45EE-BDFF-E821D7AC0439}" dt="2023-07-05T20:35:45.901" v="35" actId="2711"/>
        <pc:sldMkLst>
          <pc:docMk/>
          <pc:sldMk cId="1754274421" sldId="318"/>
        </pc:sldMkLst>
        <pc:spChg chg="mod">
          <ac:chgData name="Tammy Pankey" userId="89b84b47-0384-4d66-b56e-dc00ebdb68cf" providerId="ADAL" clId="{9AFE6FAF-7F4B-45EE-BDFF-E821D7AC0439}" dt="2023-07-05T20:35:45.901" v="35" actId="2711"/>
          <ac:spMkLst>
            <pc:docMk/>
            <pc:sldMk cId="1754274421" sldId="318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5:45.901" v="35" actId="2711"/>
          <ac:spMkLst>
            <pc:docMk/>
            <pc:sldMk cId="1754274421" sldId="318"/>
            <ac:spMk id="4" creationId="{56567651-8AA4-479B-AC03-821AC799E926}"/>
          </ac:spMkLst>
        </pc:spChg>
      </pc:sldChg>
      <pc:sldChg chg="addSp delSp modSp mod">
        <pc:chgData name="Tammy Pankey" userId="89b84b47-0384-4d66-b56e-dc00ebdb68cf" providerId="ADAL" clId="{9AFE6FAF-7F4B-45EE-BDFF-E821D7AC0439}" dt="2023-07-05T20:35:51.497" v="36" actId="2711"/>
        <pc:sldMkLst>
          <pc:docMk/>
          <pc:sldMk cId="1384095157" sldId="319"/>
        </pc:sldMkLst>
        <pc:spChg chg="mod">
          <ac:chgData name="Tammy Pankey" userId="89b84b47-0384-4d66-b56e-dc00ebdb68cf" providerId="ADAL" clId="{9AFE6FAF-7F4B-45EE-BDFF-E821D7AC0439}" dt="2023-07-05T20:35:51.497" v="36" actId="2711"/>
          <ac:spMkLst>
            <pc:docMk/>
            <pc:sldMk cId="1384095157" sldId="319"/>
            <ac:spMk id="2" creationId="{4891256E-55E4-4477-949F-AB7E827AA79A}"/>
          </ac:spMkLst>
        </pc:spChg>
        <pc:spChg chg="del">
          <ac:chgData name="Tammy Pankey" userId="89b84b47-0384-4d66-b56e-dc00ebdb68cf" providerId="ADAL" clId="{9AFE6FAF-7F4B-45EE-BDFF-E821D7AC0439}" dt="2023-07-05T19:38:53.314" v="0" actId="478"/>
          <ac:spMkLst>
            <pc:docMk/>
            <pc:sldMk cId="1384095157" sldId="319"/>
            <ac:spMk id="3" creationId="{FF09E301-2DD2-4D86-86AD-49BCE4C01F3A}"/>
          </ac:spMkLst>
        </pc:spChg>
        <pc:spChg chg="add del mod">
          <ac:chgData name="Tammy Pankey" userId="89b84b47-0384-4d66-b56e-dc00ebdb68cf" providerId="ADAL" clId="{9AFE6FAF-7F4B-45EE-BDFF-E821D7AC0439}" dt="2023-07-05T19:38:55.186" v="1" actId="478"/>
          <ac:spMkLst>
            <pc:docMk/>
            <pc:sldMk cId="1384095157" sldId="319"/>
            <ac:spMk id="6" creationId="{5A8AE663-33DF-ADFC-5500-CA3CA014BBC7}"/>
          </ac:spMkLst>
        </pc:spChg>
        <pc:spChg chg="add mod">
          <ac:chgData name="Tammy Pankey" userId="89b84b47-0384-4d66-b56e-dc00ebdb68cf" providerId="ADAL" clId="{9AFE6FAF-7F4B-45EE-BDFF-E821D7AC0439}" dt="2023-07-05T20:35:51.497" v="36" actId="2711"/>
          <ac:spMkLst>
            <pc:docMk/>
            <pc:sldMk cId="1384095157" sldId="319"/>
            <ac:spMk id="8" creationId="{D6A7F724-54C1-D56A-8A85-E823207AB008}"/>
          </ac:spMkLst>
        </pc:spChg>
      </pc:sldChg>
      <pc:sldChg chg="modSp mod">
        <pc:chgData name="Tammy Pankey" userId="89b84b47-0384-4d66-b56e-dc00ebdb68cf" providerId="ADAL" clId="{9AFE6FAF-7F4B-45EE-BDFF-E821D7AC0439}" dt="2023-07-05T20:34:00.307" v="14" actId="2711"/>
        <pc:sldMkLst>
          <pc:docMk/>
          <pc:sldMk cId="3210437478" sldId="323"/>
        </pc:sldMkLst>
        <pc:spChg chg="mod">
          <ac:chgData name="Tammy Pankey" userId="89b84b47-0384-4d66-b56e-dc00ebdb68cf" providerId="ADAL" clId="{9AFE6FAF-7F4B-45EE-BDFF-E821D7AC0439}" dt="2023-07-05T20:34:00.307" v="14" actId="2711"/>
          <ac:spMkLst>
            <pc:docMk/>
            <pc:sldMk cId="3210437478" sldId="323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4:00.307" v="14" actId="2711"/>
          <ac:spMkLst>
            <pc:docMk/>
            <pc:sldMk cId="3210437478" sldId="323"/>
            <ac:spMk id="4" creationId="{56567651-8AA4-479B-AC03-821AC799E926}"/>
          </ac:spMkLst>
        </pc:spChg>
      </pc:sldChg>
      <pc:sldChg chg="modSp mod">
        <pc:chgData name="Tammy Pankey" userId="89b84b47-0384-4d66-b56e-dc00ebdb68cf" providerId="ADAL" clId="{9AFE6FAF-7F4B-45EE-BDFF-E821D7AC0439}" dt="2023-07-05T20:34:04.500" v="15" actId="2711"/>
        <pc:sldMkLst>
          <pc:docMk/>
          <pc:sldMk cId="438227110" sldId="324"/>
        </pc:sldMkLst>
        <pc:spChg chg="mod">
          <ac:chgData name="Tammy Pankey" userId="89b84b47-0384-4d66-b56e-dc00ebdb68cf" providerId="ADAL" clId="{9AFE6FAF-7F4B-45EE-BDFF-E821D7AC0439}" dt="2023-07-05T20:34:04.500" v="15" actId="2711"/>
          <ac:spMkLst>
            <pc:docMk/>
            <pc:sldMk cId="438227110" sldId="324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4:04.500" v="15" actId="2711"/>
          <ac:spMkLst>
            <pc:docMk/>
            <pc:sldMk cId="438227110" sldId="324"/>
            <ac:spMk id="4" creationId="{56567651-8AA4-479B-AC03-821AC799E926}"/>
          </ac:spMkLst>
        </pc:spChg>
      </pc:sldChg>
      <pc:sldChg chg="modSp mod">
        <pc:chgData name="Tammy Pankey" userId="89b84b47-0384-4d66-b56e-dc00ebdb68cf" providerId="ADAL" clId="{9AFE6FAF-7F4B-45EE-BDFF-E821D7AC0439}" dt="2023-07-05T20:34:08.440" v="16" actId="2711"/>
        <pc:sldMkLst>
          <pc:docMk/>
          <pc:sldMk cId="2420433043" sldId="325"/>
        </pc:sldMkLst>
        <pc:spChg chg="mod">
          <ac:chgData name="Tammy Pankey" userId="89b84b47-0384-4d66-b56e-dc00ebdb68cf" providerId="ADAL" clId="{9AFE6FAF-7F4B-45EE-BDFF-E821D7AC0439}" dt="2023-07-05T20:34:08.440" v="16" actId="2711"/>
          <ac:spMkLst>
            <pc:docMk/>
            <pc:sldMk cId="2420433043" sldId="325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4:08.440" v="16" actId="2711"/>
          <ac:spMkLst>
            <pc:docMk/>
            <pc:sldMk cId="2420433043" sldId="325"/>
            <ac:spMk id="4" creationId="{56567651-8AA4-479B-AC03-821AC799E926}"/>
          </ac:spMkLst>
        </pc:spChg>
      </pc:sldChg>
      <pc:sldChg chg="modSp mod">
        <pc:chgData name="Tammy Pankey" userId="89b84b47-0384-4d66-b56e-dc00ebdb68cf" providerId="ADAL" clId="{9AFE6FAF-7F4B-45EE-BDFF-E821D7AC0439}" dt="2023-07-05T20:34:12.101" v="17" actId="2711"/>
        <pc:sldMkLst>
          <pc:docMk/>
          <pc:sldMk cId="126165021" sldId="326"/>
        </pc:sldMkLst>
        <pc:spChg chg="mod">
          <ac:chgData name="Tammy Pankey" userId="89b84b47-0384-4d66-b56e-dc00ebdb68cf" providerId="ADAL" clId="{9AFE6FAF-7F4B-45EE-BDFF-E821D7AC0439}" dt="2023-07-05T20:34:12.101" v="17" actId="2711"/>
          <ac:spMkLst>
            <pc:docMk/>
            <pc:sldMk cId="126165021" sldId="326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4:12.101" v="17" actId="2711"/>
          <ac:spMkLst>
            <pc:docMk/>
            <pc:sldMk cId="126165021" sldId="326"/>
            <ac:spMk id="4" creationId="{56567651-8AA4-479B-AC03-821AC799E926}"/>
          </ac:spMkLst>
        </pc:spChg>
      </pc:sldChg>
      <pc:sldChg chg="modSp mod">
        <pc:chgData name="Tammy Pankey" userId="89b84b47-0384-4d66-b56e-dc00ebdb68cf" providerId="ADAL" clId="{9AFE6FAF-7F4B-45EE-BDFF-E821D7AC0439}" dt="2023-07-05T20:34:16.342" v="18" actId="2711"/>
        <pc:sldMkLst>
          <pc:docMk/>
          <pc:sldMk cId="1066983044" sldId="327"/>
        </pc:sldMkLst>
        <pc:spChg chg="mod">
          <ac:chgData name="Tammy Pankey" userId="89b84b47-0384-4d66-b56e-dc00ebdb68cf" providerId="ADAL" clId="{9AFE6FAF-7F4B-45EE-BDFF-E821D7AC0439}" dt="2023-07-05T20:34:16.342" v="18" actId="2711"/>
          <ac:spMkLst>
            <pc:docMk/>
            <pc:sldMk cId="1066983044" sldId="327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4:16.342" v="18" actId="2711"/>
          <ac:spMkLst>
            <pc:docMk/>
            <pc:sldMk cId="1066983044" sldId="327"/>
            <ac:spMk id="4" creationId="{56567651-8AA4-479B-AC03-821AC799E926}"/>
          </ac:spMkLst>
        </pc:spChg>
      </pc:sldChg>
      <pc:sldChg chg="modSp mod">
        <pc:chgData name="Tammy Pankey" userId="89b84b47-0384-4d66-b56e-dc00ebdb68cf" providerId="ADAL" clId="{9AFE6FAF-7F4B-45EE-BDFF-E821D7AC0439}" dt="2023-07-05T20:34:19.814" v="19" actId="2711"/>
        <pc:sldMkLst>
          <pc:docMk/>
          <pc:sldMk cId="2541524612" sldId="328"/>
        </pc:sldMkLst>
        <pc:spChg chg="mod">
          <ac:chgData name="Tammy Pankey" userId="89b84b47-0384-4d66-b56e-dc00ebdb68cf" providerId="ADAL" clId="{9AFE6FAF-7F4B-45EE-BDFF-E821D7AC0439}" dt="2023-07-05T20:34:19.814" v="19" actId="2711"/>
          <ac:spMkLst>
            <pc:docMk/>
            <pc:sldMk cId="2541524612" sldId="328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4:19.814" v="19" actId="2711"/>
          <ac:spMkLst>
            <pc:docMk/>
            <pc:sldMk cId="2541524612" sldId="328"/>
            <ac:spMk id="4" creationId="{56567651-8AA4-479B-AC03-821AC799E926}"/>
          </ac:spMkLst>
        </pc:spChg>
      </pc:sldChg>
      <pc:sldChg chg="modSp mod">
        <pc:chgData name="Tammy Pankey" userId="89b84b47-0384-4d66-b56e-dc00ebdb68cf" providerId="ADAL" clId="{9AFE6FAF-7F4B-45EE-BDFF-E821D7AC0439}" dt="2023-07-05T20:34:50.168" v="22" actId="2711"/>
        <pc:sldMkLst>
          <pc:docMk/>
          <pc:sldMk cId="4237486572" sldId="329"/>
        </pc:sldMkLst>
        <pc:spChg chg="mod">
          <ac:chgData name="Tammy Pankey" userId="89b84b47-0384-4d66-b56e-dc00ebdb68cf" providerId="ADAL" clId="{9AFE6FAF-7F4B-45EE-BDFF-E821D7AC0439}" dt="2023-07-05T20:34:50.168" v="22" actId="2711"/>
          <ac:spMkLst>
            <pc:docMk/>
            <pc:sldMk cId="4237486572" sldId="329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4:50.168" v="22" actId="2711"/>
          <ac:spMkLst>
            <pc:docMk/>
            <pc:sldMk cId="4237486572" sldId="329"/>
            <ac:spMk id="4" creationId="{56567651-8AA4-479B-AC03-821AC799E926}"/>
          </ac:spMkLst>
        </pc:spChg>
        <pc:spChg chg="mod">
          <ac:chgData name="Tammy Pankey" userId="89b84b47-0384-4d66-b56e-dc00ebdb68cf" providerId="ADAL" clId="{9AFE6FAF-7F4B-45EE-BDFF-E821D7AC0439}" dt="2023-07-05T20:34:50.168" v="22" actId="2711"/>
          <ac:spMkLst>
            <pc:docMk/>
            <pc:sldMk cId="4237486572" sldId="329"/>
            <ac:spMk id="5" creationId="{302F8B30-99DF-4AFC-A217-03A6B4B0D784}"/>
          </ac:spMkLst>
        </pc:spChg>
      </pc:sldChg>
      <pc:sldChg chg="modSp mod">
        <pc:chgData name="Tammy Pankey" userId="89b84b47-0384-4d66-b56e-dc00ebdb68cf" providerId="ADAL" clId="{9AFE6FAF-7F4B-45EE-BDFF-E821D7AC0439}" dt="2023-07-05T20:34:54.211" v="23" actId="2711"/>
        <pc:sldMkLst>
          <pc:docMk/>
          <pc:sldMk cId="2220185363" sldId="330"/>
        </pc:sldMkLst>
        <pc:spChg chg="mod">
          <ac:chgData name="Tammy Pankey" userId="89b84b47-0384-4d66-b56e-dc00ebdb68cf" providerId="ADAL" clId="{9AFE6FAF-7F4B-45EE-BDFF-E821D7AC0439}" dt="2023-07-05T20:34:54.211" v="23" actId="2711"/>
          <ac:spMkLst>
            <pc:docMk/>
            <pc:sldMk cId="2220185363" sldId="330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4:54.211" v="23" actId="2711"/>
          <ac:spMkLst>
            <pc:docMk/>
            <pc:sldMk cId="2220185363" sldId="330"/>
            <ac:spMk id="4" creationId="{56567651-8AA4-479B-AC03-821AC799E926}"/>
          </ac:spMkLst>
        </pc:spChg>
        <pc:spChg chg="mod">
          <ac:chgData name="Tammy Pankey" userId="89b84b47-0384-4d66-b56e-dc00ebdb68cf" providerId="ADAL" clId="{9AFE6FAF-7F4B-45EE-BDFF-E821D7AC0439}" dt="2023-07-05T20:34:54.211" v="23" actId="2711"/>
          <ac:spMkLst>
            <pc:docMk/>
            <pc:sldMk cId="2220185363" sldId="330"/>
            <ac:spMk id="5" creationId="{99DD8D6A-447D-4110-8507-7700AA32504E}"/>
          </ac:spMkLst>
        </pc:spChg>
      </pc:sldChg>
      <pc:sldChg chg="modSp mod">
        <pc:chgData name="Tammy Pankey" userId="89b84b47-0384-4d66-b56e-dc00ebdb68cf" providerId="ADAL" clId="{9AFE6FAF-7F4B-45EE-BDFF-E821D7AC0439}" dt="2023-07-05T20:34:58.289" v="24" actId="2711"/>
        <pc:sldMkLst>
          <pc:docMk/>
          <pc:sldMk cId="918929089" sldId="331"/>
        </pc:sldMkLst>
        <pc:spChg chg="mod">
          <ac:chgData name="Tammy Pankey" userId="89b84b47-0384-4d66-b56e-dc00ebdb68cf" providerId="ADAL" clId="{9AFE6FAF-7F4B-45EE-BDFF-E821D7AC0439}" dt="2023-07-05T20:34:58.289" v="24" actId="2711"/>
          <ac:spMkLst>
            <pc:docMk/>
            <pc:sldMk cId="918929089" sldId="331"/>
            <ac:spMk id="2" creationId="{687D7AD4-EE25-42E6-A3F2-C658860DB740}"/>
          </ac:spMkLst>
        </pc:spChg>
        <pc:spChg chg="mod">
          <ac:chgData name="Tammy Pankey" userId="89b84b47-0384-4d66-b56e-dc00ebdb68cf" providerId="ADAL" clId="{9AFE6FAF-7F4B-45EE-BDFF-E821D7AC0439}" dt="2023-07-05T20:34:58.289" v="24" actId="2711"/>
          <ac:spMkLst>
            <pc:docMk/>
            <pc:sldMk cId="918929089" sldId="331"/>
            <ac:spMk id="4" creationId="{56567651-8AA4-479B-AC03-821AC799E926}"/>
          </ac:spMkLst>
        </pc:spChg>
        <pc:spChg chg="mod">
          <ac:chgData name="Tammy Pankey" userId="89b84b47-0384-4d66-b56e-dc00ebdb68cf" providerId="ADAL" clId="{9AFE6FAF-7F4B-45EE-BDFF-E821D7AC0439}" dt="2023-07-05T20:34:58.289" v="24" actId="2711"/>
          <ac:spMkLst>
            <pc:docMk/>
            <pc:sldMk cId="918929089" sldId="331"/>
            <ac:spMk id="5" creationId="{99DD8D6A-447D-4110-8507-7700AA32504E}"/>
          </ac:spMkLst>
        </pc:spChg>
      </pc:sldChg>
      <pc:sldChg chg="delSp modSp mod">
        <pc:chgData name="Tammy Pankey" userId="89b84b47-0384-4d66-b56e-dc00ebdb68cf" providerId="ADAL" clId="{9AFE6FAF-7F4B-45EE-BDFF-E821D7AC0439}" dt="2023-07-05T20:35:21.178" v="29" actId="478"/>
        <pc:sldMkLst>
          <pc:docMk/>
          <pc:sldMk cId="2593203779" sldId="333"/>
        </pc:sldMkLst>
        <pc:spChg chg="mod">
          <ac:chgData name="Tammy Pankey" userId="89b84b47-0384-4d66-b56e-dc00ebdb68cf" providerId="ADAL" clId="{9AFE6FAF-7F4B-45EE-BDFF-E821D7AC0439}" dt="2023-07-05T20:35:19.148" v="28" actId="2711"/>
          <ac:spMkLst>
            <pc:docMk/>
            <pc:sldMk cId="2593203779" sldId="333"/>
            <ac:spMk id="2" creationId="{687D7AD4-EE25-42E6-A3F2-C658860DB740}"/>
          </ac:spMkLst>
        </pc:spChg>
        <pc:spChg chg="del mod">
          <ac:chgData name="Tammy Pankey" userId="89b84b47-0384-4d66-b56e-dc00ebdb68cf" providerId="ADAL" clId="{9AFE6FAF-7F4B-45EE-BDFF-E821D7AC0439}" dt="2023-07-05T20:35:21.178" v="29" actId="478"/>
          <ac:spMkLst>
            <pc:docMk/>
            <pc:sldMk cId="2593203779" sldId="333"/>
            <ac:spMk id="8" creationId="{4720B1F0-CE95-DAEF-C90B-880372A2CF05}"/>
          </ac:spMkLst>
        </pc:spChg>
        <pc:spChg chg="mod">
          <ac:chgData name="Tammy Pankey" userId="89b84b47-0384-4d66-b56e-dc00ebdb68cf" providerId="ADAL" clId="{9AFE6FAF-7F4B-45EE-BDFF-E821D7AC0439}" dt="2023-07-05T20:35:19.148" v="28" actId="2711"/>
          <ac:spMkLst>
            <pc:docMk/>
            <pc:sldMk cId="2593203779" sldId="333"/>
            <ac:spMk id="9" creationId="{5421FB2A-5DE8-002B-5B25-B417B7505D08}"/>
          </ac:spMkLst>
        </pc:spChg>
      </pc:sldChg>
      <pc:sldChg chg="delSp modSp mod">
        <pc:chgData name="Tammy Pankey" userId="89b84b47-0384-4d66-b56e-dc00ebdb68cf" providerId="ADAL" clId="{9AFE6FAF-7F4B-45EE-BDFF-E821D7AC0439}" dt="2023-07-05T20:35:29.705" v="31" actId="2711"/>
        <pc:sldMkLst>
          <pc:docMk/>
          <pc:sldMk cId="1378544596" sldId="335"/>
        </pc:sldMkLst>
        <pc:spChg chg="mod">
          <ac:chgData name="Tammy Pankey" userId="89b84b47-0384-4d66-b56e-dc00ebdb68cf" providerId="ADAL" clId="{9AFE6FAF-7F4B-45EE-BDFF-E821D7AC0439}" dt="2023-07-05T20:35:29.705" v="31" actId="2711"/>
          <ac:spMkLst>
            <pc:docMk/>
            <pc:sldMk cId="1378544596" sldId="335"/>
            <ac:spMk id="2" creationId="{687D7AD4-EE25-42E6-A3F2-C658860DB740}"/>
          </ac:spMkLst>
        </pc:spChg>
        <pc:spChg chg="del">
          <ac:chgData name="Tammy Pankey" userId="89b84b47-0384-4d66-b56e-dc00ebdb68cf" providerId="ADAL" clId="{9AFE6FAF-7F4B-45EE-BDFF-E821D7AC0439}" dt="2023-07-05T20:35:25.839" v="30" actId="478"/>
          <ac:spMkLst>
            <pc:docMk/>
            <pc:sldMk cId="1378544596" sldId="335"/>
            <ac:spMk id="8" creationId="{4720B1F0-CE95-DAEF-C90B-880372A2CF05}"/>
          </ac:spMkLst>
        </pc:spChg>
        <pc:spChg chg="mod">
          <ac:chgData name="Tammy Pankey" userId="89b84b47-0384-4d66-b56e-dc00ebdb68cf" providerId="ADAL" clId="{9AFE6FAF-7F4B-45EE-BDFF-E821D7AC0439}" dt="2023-07-05T20:35:29.705" v="31" actId="2711"/>
          <ac:spMkLst>
            <pc:docMk/>
            <pc:sldMk cId="1378544596" sldId="335"/>
            <ac:spMk id="9" creationId="{5421FB2A-5DE8-002B-5B25-B417B7505D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Et44Zi1w5M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lego.com/en-us/lessons/prime-competition-ready/training-camp-3-react-to-lines#lesson-pla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m10.safelinks.protection.outlook.com/?url=https%3A%2F%2Fspike.legoeducation.com%2F&amp;data=04%7C01%7Cljackson%40firstinspires.org%7Ca2f69b751f2440fc675608d9db807e99%7C87f3c3bf6dd144ecbd8f99e4e622ef84%7C0%7C0%7C637782167199772092%7CUnknown%7CTWFpbGZsb3d8eyJWIjoiMC4wLjAwMDAiLCJQIjoiV2luMzIiLCJBTiI6Ik1haWwiLCJXVCI6Mn0%3D%7C1000&amp;sdata=u1XHQNw87%2FPKR1MTeb55VdD%2FMgpX2WqlifRkeQQZSEA%3D&amp;reserved=0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lego.com/en-us/lessons/prime-competition-ready/training-camp-3-react-to-lines#lesson-pla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m10.safelinks.protection.outlook.com/?url=https%3A%2F%2Fspike.legoeducation.com%2F&amp;data=04%7C01%7Cljackson%40firstinspires.org%7Ca2f69b751f2440fc675608d9db807e99%7C87f3c3bf6dd144ecbd8f99e4e622ef84%7C0%7C0%7C637782167199772092%7CUnknown%7CTWFpbGZsb3d8eyJWIjoiMC4wLjAwMDAiLCJQIjoiV2luMzIiLCJBTiI6Ik1haWwiLCJXVCI6Mn0%3D%7C1000&amp;sdata=u1XHQNw87%2FPKR1MTeb55VdD%2FMgpX2WqlifRkeQQZSEA%3D&amp;reserved=0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 </a:t>
            </a:r>
            <a:r>
              <a:rPr lang="en-US" sz="1200" b="0" i="0" u="none" strike="noStrike" baseline="0" dirty="0">
                <a:latin typeface="Arial-BoldMT"/>
              </a:rPr>
              <a:t>Team-building activities are great for teams to develop, use their Core Values, and learn how to work together.</a:t>
            </a:r>
          </a:p>
          <a:p>
            <a:pPr algn="l"/>
            <a:endParaRPr lang="en-US" sz="1200" b="0" i="0" u="none" strike="noStrike" baseline="0" dirty="0">
              <a:latin typeface="ArialMT"/>
            </a:endParaRPr>
          </a:p>
          <a:p>
            <a:r>
              <a:rPr lang="en-US" sz="1200" b="1" dirty="0"/>
              <a:t>Session 5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be able to describe what everyone’s strong points are and why they like working with them.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If the team is sharing one robot, they can code on individual devices and then take turns running their programs on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provided program for the guided mission will not only solve the Theater Scene Change mission but will also be helpful to use on other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Remind the team to test program changes in small steps instead of changing the entire program at once.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If an attachment is needed for a mission, keep it in a plastic bag labeled with the mission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0" i="0" dirty="0">
                <a:latin typeface="Arial" panose="020B0604020202020204" pitchFamily="34" charset="0"/>
                <a:cs typeface="Arial" panose="020B0604020202020204" pitchFamily="34" charset="0"/>
              </a:rPr>
              <a:t>Like all the mission models, Mission 2 Theater Scene Change might inspire you to think of a solution for your innovation project.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71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Think about how to incorporate the Theater Scene Change mission into your mission strategy.</a:t>
            </a:r>
          </a:p>
          <a:p>
            <a:pPr algn="l"/>
            <a:r>
              <a:rPr lang="en-US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Apply your new line-following skill to a different mission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767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</a:t>
            </a:r>
            <a:endParaRPr lang="en-US" sz="1800" b="1" dirty="0"/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be able to describe what everyone’s strong points are and why they like working with them.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If the team is sharing one robot, they can code on individual devices and then take turns running their programs on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provided program for the guided mission will not only solve the Theater Scene Change mission but will also be helpful to use on other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Remind the team to test program changes in small steps instead of changing the entire program at once.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If an attachment is needed for a mission, keep it in a plastic bag labeled with the mission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Encourage the team to record all problem ideas they have identified for the innovation project.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Project resource examples include the Internet, books, magazines, personal stories, user experiences, and experts (in person or virtual).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can use a problem identified within one of the Project Sparks to develop their solution.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write their final problem statement here. If they have multiple ideas, they could use a voting process to narrow it down to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55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Team Tasks </a:t>
            </a:r>
            <a:r>
              <a:rPr lang="en-US" sz="2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Encourage the team to record all problem ideas they have identified for the innovation project.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Project resource examples include the Internet, books, magazines, personal stories, user experiences, and experts (in person or virtual).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can use a problem identified within one of the Project Sparks to develop their solution.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write their final problem statement here. If they have multiple ideas, they could use a voting process to narrow it down to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83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Team Tasks </a:t>
            </a:r>
            <a:r>
              <a:rPr lang="en-US" sz="2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Encourage the team to record all problem ideas they have identified for the innovation project.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Project resource examples include the Internet, books, magazines, personal stories, user experiences, and experts (in person or virtual).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can use a problem identified within one of the Project Sparks to develop their solution.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write their final problem statement here. If they have multiple ideas, they could use a voting process to narrow it down to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91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u="none" strike="noStrike" baseline="0" dirty="0">
                <a:latin typeface="Arial-BoldMT"/>
              </a:rPr>
              <a:t>Team Tasks </a:t>
            </a:r>
            <a:r>
              <a:rPr lang="en-US" sz="36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0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u="none" strike="noStrike" baseline="0" dirty="0">
                <a:latin typeface="Arial-BoldMT"/>
              </a:rPr>
              <a:t>Have team members build miscellaneous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83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baseline="0" dirty="0">
                <a:latin typeface="Arial-BoldMT"/>
              </a:rPr>
              <a:t>Team Tasks </a:t>
            </a:r>
            <a:r>
              <a:rPr lang="en-US" sz="24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none" strike="noStrike" baseline="0" dirty="0">
                <a:latin typeface="Arial-BoldMT"/>
              </a:rPr>
              <a:t>Have team members build miscellaneous models.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43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baseline="0" dirty="0">
                <a:latin typeface="Arial-BoldMT"/>
              </a:rPr>
              <a:t>Team Tasks </a:t>
            </a:r>
            <a:r>
              <a:rPr lang="en-US" sz="24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none" strike="noStrike" baseline="0" dirty="0">
                <a:latin typeface="Arial-BoldMT"/>
              </a:rPr>
              <a:t>Have team members build miscellaneous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72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baseline="0" dirty="0">
                <a:latin typeface="Arial-BoldMT"/>
              </a:rPr>
              <a:t>Team Tasks </a:t>
            </a:r>
            <a:r>
              <a:rPr lang="en-US" sz="24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none" strike="noStrike" baseline="0" dirty="0">
                <a:latin typeface="Arial-BoldMT"/>
              </a:rPr>
              <a:t>Have team members build miscellaneous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1800" b="0" i="0" u="none" strike="noStrike" baseline="0" dirty="0">
                <a:latin typeface="Arial-BoldMT"/>
              </a:rPr>
              <a:t>Team-building activities are great for teams to develop, use their Core Values, and learn how to work together.</a:t>
            </a:r>
          </a:p>
          <a:p>
            <a:pPr algn="l"/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1" dirty="0"/>
              <a:t>Session 5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be able to describe what everyone’s strong points are and why they like working with them.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If the team is sharing one robot, they can code on individual devices and then take turns running their programs on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provided program for the guided mission will not only solve the Theater Scene Change mission but will also be helpful to use on other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Remind the team to test program changes in small steps instead of changing the entire program at once.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If an attachment is needed for a mission, keep it in a plastic bag labeled with the mission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baseline="0" dirty="0">
                <a:latin typeface="Arial-BoldMT"/>
              </a:rPr>
              <a:t>Team Tasks </a:t>
            </a:r>
            <a:r>
              <a:rPr lang="en-US" sz="24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none" strike="noStrike" baseline="0" dirty="0">
                <a:latin typeface="Arial-BoldMT"/>
              </a:rPr>
              <a:t>Have team members build miscellaneous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20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baseline="0" dirty="0">
                <a:latin typeface="Arial-BoldMT"/>
              </a:rPr>
              <a:t>Team Tasks </a:t>
            </a:r>
            <a:r>
              <a:rPr lang="en-US" sz="24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none" strike="noStrike" baseline="0" dirty="0">
                <a:latin typeface="Arial-BoldMT"/>
              </a:rPr>
              <a:t>Have team members build miscellaneous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53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baseline="0" dirty="0">
                <a:latin typeface="Arial-BoldMT"/>
              </a:rPr>
              <a:t>Team Tasks </a:t>
            </a:r>
            <a:r>
              <a:rPr lang="en-US" sz="24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none" strike="noStrike" baseline="0" dirty="0">
                <a:latin typeface="Arial-BoldMT"/>
              </a:rPr>
              <a:t>Have team members build miscellaneous models.</a:t>
            </a:r>
          </a:p>
          <a:p>
            <a:pPr marL="0" indent="0">
              <a:buNone/>
            </a:pPr>
            <a:endParaRPr lang="en-US" sz="2400" b="0" i="0" u="none" strike="noStrike" baseline="0" dirty="0">
              <a:latin typeface="Arial-Bold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83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i="0" u="none" strike="noStrike" baseline="0" dirty="0">
                <a:latin typeface="Arial-BoldMT"/>
              </a:rPr>
              <a:t>Share </a:t>
            </a:r>
            <a:r>
              <a:rPr lang="en-US" sz="4000" b="0" i="0" u="none" strike="noStrike" baseline="0" dirty="0">
                <a:latin typeface="Arial-BoldMT"/>
              </a:rPr>
              <a:t>(10-15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i="0" u="none" strike="noStrike" baseline="0" dirty="0">
                <a:latin typeface="Arial-BoldMT"/>
              </a:rPr>
              <a:t>Note</a:t>
            </a:r>
            <a:r>
              <a:rPr lang="en-US" sz="4000" b="0" i="0" u="none" strike="noStrike" baseline="0" dirty="0">
                <a:latin typeface="Arial-BoldMT"/>
              </a:rPr>
              <a:t>: Have team members put each miscellaneous model where it belongs.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4000" b="0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i="0" u="none" strike="noStrike" baseline="0" dirty="0">
                <a:latin typeface="Arial-BoldMT"/>
              </a:rPr>
              <a:t>Facilitator Tips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Encourage the team to record all problem ideas they have identified for the innovation project.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Project resource examples include the Internet, books, magazines, personal stories, user experiences, and experts (in person or virtual).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team can use a problem identified within one of the Project Sparks to develop their solution.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team will write their final problem statement here. If they have multiple ideas, they could use a voting process to narrow it down to one.</a:t>
            </a:r>
            <a:endParaRPr lang="en-US" sz="28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b="1" i="0" u="none" strike="noStrike" baseline="0" dirty="0">
                <a:latin typeface="Arial-BoldMT"/>
              </a:rPr>
              <a:t>Note</a:t>
            </a:r>
            <a:r>
              <a:rPr lang="en-US" sz="5400" b="0" i="0" u="none" strike="noStrike" baseline="0" dirty="0">
                <a:latin typeface="Arial-BoldMT"/>
              </a:rPr>
              <a:t>: Have team members put each miscellaneous model where it belongs.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5400" b="0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b="1" i="0" u="none" strike="noStrike" baseline="0" dirty="0">
                <a:latin typeface="Arial-BoldMT"/>
              </a:rPr>
              <a:t>Facilitator Tips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4000" dirty="0"/>
              <a:t>Encourage the team to record all problem ideas they have identified for the innovation project.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4000" dirty="0"/>
              <a:t>Project resource examples include the Internet, books, magazines, personal stories, user experiences, and experts (in person or virtual).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4000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4000" dirty="0"/>
              <a:t>The team can use a problem identified within one of the Project Sparks to develop their solution.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4000" dirty="0"/>
              <a:t>The team will write their final problem statement here. If they have multiple ideas, they could use a voting process to narrow it down to one.</a:t>
            </a:r>
            <a:endParaRPr lang="en-US" sz="4000" b="1" i="0" u="none" strike="noStrike" baseline="0" dirty="0">
              <a:latin typeface="Arial-Bold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50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i="0" u="none" strike="noStrike" baseline="0" dirty="0">
                <a:latin typeface="Arial-BoldMT"/>
              </a:rPr>
              <a:t>Facilitator Tips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Encourage the team to record all problem ideas they have identified for the innovation project.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Project resource examples include the Internet, books, magazines, personal stories, user experiences, and experts (in person or virtual).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Each team member might not get their favorite problem chosen, but the team should choose something everyone supports.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team can use a problem identified within one of the Project Sparks to develop their solution.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team will write their final problem statement here. If they have multiple ideas, they could use a voting process to narrow it down to one.</a:t>
            </a:r>
            <a:endParaRPr lang="en-US" sz="2800" b="1" i="0" u="none" strike="noStrike" baseline="0" dirty="0">
              <a:latin typeface="Arial-Bold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 </a:t>
            </a:r>
            <a:r>
              <a:rPr lang="en-US" sz="1800" u="sng" kern="120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How to Pick a Project Topic and Conduct Research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(40:10)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963E"/>
                </a:solidFill>
                <a:latin typeface="Arial-BoldMT"/>
              </a:rPr>
              <a:t>Clean Up Pointers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 Link on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GoNoodle:  https://family.gonoodle.com/activities/clean-up 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Introduction </a:t>
            </a:r>
            <a:r>
              <a:rPr lang="en-US" sz="1200" b="0" i="0" u="none" strike="noStrike" baseline="0" dirty="0">
                <a:latin typeface="Arial-BoldMT"/>
              </a:rPr>
              <a:t>(10-15 minutes)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</a:t>
            </a:r>
            <a:endParaRPr lang="en-US" sz="1200" b="1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be able to describe what everyone’s strong points are and why they like working with them.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If the team is sharing one robot, they can code on individual devices and then take turns running their programs on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provided program for the guided mission will not only solve the Theater Scene Change mission but will also be helpful to use on other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Remind the team to test program changes in small steps instead of changing the entire program at once.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If an attachment is needed for a mission, keep it in a plastic bag labeled with the mission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 – 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Guided Mission 2023-24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https://education.lego.com/en-us/lessons/prime-competition-ready</a:t>
            </a:r>
            <a:endParaRPr lang="en-US" sz="1800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 for SPIKE on-line: </a:t>
            </a:r>
            <a:r>
              <a:rPr lang="en-GB" sz="2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https://spike.legoeducation.com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(remember to use a Chrome browser)</a:t>
            </a:r>
            <a:endParaRPr lang="en-US" sz="2800" b="1" i="0" u="none" strike="noStrike" baseline="0" dirty="0">
              <a:latin typeface="Arial-BoldMT"/>
            </a:endParaRPr>
          </a:p>
          <a:p>
            <a:pPr algn="l"/>
            <a:r>
              <a:rPr lang="en-US" sz="2800" b="1" i="0" u="none" strike="noStrike" baseline="0" dirty="0">
                <a:latin typeface="Arial-BoldMT"/>
              </a:rPr>
              <a:t>Facilitator Tips -</a:t>
            </a:r>
            <a:endParaRPr lang="en-US" sz="2800" b="1" dirty="0"/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The team should be able to describe what everyone’s strong points are and why they like working with them.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If the team is sharing one robot, they can code on individual devices and then take turns running their programs on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The provided program for the guided mission will not only solve the Theater Scene Change mission but will also be helpful to use on other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Remind the team to test program changes in small steps instead of changing the entire program at once.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If an attachment is needed for a mission, keep it in a plastic bag labeled with the mission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b="1" i="0" u="none" strike="noStrike" baseline="0" dirty="0">
                <a:latin typeface="Arial-BoldMT"/>
              </a:rPr>
              <a:t>Team Tasks </a:t>
            </a:r>
            <a:r>
              <a:rPr lang="en-US" sz="1000" b="0" i="0" u="none" strike="noStrike" baseline="0" dirty="0">
                <a:latin typeface="Arial-BoldMT"/>
              </a:rPr>
              <a:t>(100-120 minutes) – </a:t>
            </a:r>
            <a:r>
              <a:rPr lang="en-US" sz="1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Guided Mission 2023-24</a:t>
            </a:r>
            <a:r>
              <a:rPr lang="en-US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0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https://education.lego.com/en-us/lessons/prime-competition-ready</a:t>
            </a:r>
            <a:endParaRPr lang="en-US" sz="1000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 for SPIKE on-line: </a:t>
            </a:r>
            <a:r>
              <a:rPr lang="en-GB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https://spike.legoeducation.com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(remember to use a Chrome browser)</a:t>
            </a:r>
            <a:endParaRPr lang="en-US" sz="1200" b="1" i="0" u="none" strike="noStrike" baseline="0" dirty="0">
              <a:latin typeface="Arial-BoldMT"/>
            </a:endParaRP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</a:t>
            </a:r>
            <a:endParaRPr lang="en-US" sz="1200" b="1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be able to describe what everyone’s strong points are and why they like working with them.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If the team is sharing one robot, they can code on individual devices and then take turns running their programs on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provided program for the guided mission will not only solve the Theater Scene Change mission but will also be helpful to use on other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Remind the team to test program changes in small steps instead of changing the entire program at once.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If an attachment is needed for a mission, keep it in a plastic bag labeled with the mission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4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Tx/>
              <a:buNone/>
            </a:pPr>
            <a:r>
              <a:rPr lang="en-US" sz="1800" b="0" i="1" u="none" strike="noStrike" baseline="0" dirty="0">
                <a:solidFill>
                  <a:srgbClr val="FFFFFF"/>
                </a:solidFill>
                <a:latin typeface="Arial-BoldMT"/>
              </a:rPr>
              <a:t>- To help you learn about navigating and interacting with a model, complete this guided 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In the app, download the program that solves this mission.</a:t>
            </a:r>
          </a:p>
          <a:p>
            <a:pPr marL="0" indent="0" algn="l">
              <a:buFontTx/>
              <a:buNone/>
            </a:pPr>
            <a:r>
              <a:rPr lang="en-US" sz="1800" b="0" i="1" u="none" strike="noStrike" baseline="0" dirty="0">
                <a:latin typeface="Arial-BoldMT"/>
              </a:rPr>
              <a:t>- Start your robot in the correct position in the left launch area. Run your robot and watch it complete the mission and score the points.</a:t>
            </a:r>
          </a:p>
          <a:p>
            <a:pPr marL="0" indent="0" algn="l">
              <a:buFontTx/>
              <a:buNone/>
            </a:pPr>
            <a:r>
              <a:rPr lang="en-US" sz="1800" b="0" i="1" dirty="0">
                <a:latin typeface="Arial" panose="020B0604020202020204" pitchFamily="34" charset="0"/>
                <a:cs typeface="Arial" panose="020B0604020202020204" pitchFamily="34" charset="0"/>
              </a:rPr>
              <a:t>- Like all the mission models, Mission 2 Theater Scene Change might inspire you to think of a solution for your innovation project.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 Think about how to incorporate the Theater Scene Change mission into your mission strategy.  Apply your new line-following skill to a different mission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73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To help you learn about navigating and interacting with a model, complete this guided 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09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the app, download the program that solves this mission.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22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0" i="0" u="none" strike="noStrike" baseline="0" dirty="0">
                <a:latin typeface="Arial-BoldMT"/>
              </a:rPr>
              <a:t>Start your robot in the correct position in the left launch area. Run your robot and watch it complete the mission and score the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1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e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92600" y="2514601"/>
            <a:ext cx="4775200" cy="2311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Investigate Ideas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EC20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5</a:t>
            </a:r>
            <a:endParaRPr kumimoji="0" lang="en-US" sz="2400" b="1" i="0" u="none" kern="1200" cap="none" spc="250" normalizeH="0" baseline="0" noProof="0" dirty="0">
              <a:ln>
                <a:noFill/>
              </a:ln>
              <a:solidFill>
                <a:srgbClr val="EC202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8B4590-A7BE-F45C-65EE-D1081410D8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114" y="5315645"/>
            <a:ext cx="2672453" cy="1343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FE03-4789-704A-447A-D8B047B788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92" y="5696961"/>
            <a:ext cx="1638221" cy="931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6B9A22-1859-52A6-3A2E-5550384BA9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05" y="1450204"/>
            <a:ext cx="3625808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566"/>
            <a:ext cx="7886700" cy="13454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Guided Mission: </a:t>
            </a:r>
            <a:b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Mission 2 Theater Scene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8EB8F-2F25-0FD9-8242-F0A5EB2223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458" y="1424940"/>
            <a:ext cx="5777061" cy="4754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FCFD7-FB16-2A14-E92E-647F4AAAD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983" y="2933581"/>
            <a:ext cx="2749534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83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11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566"/>
            <a:ext cx="7886700" cy="13454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Guided Mission: </a:t>
            </a:r>
            <a:b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Mission 2 Theater Scene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61A76-12E1-A24F-FC1B-2D4F2D67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437" y="1463040"/>
            <a:ext cx="6316007" cy="4846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221726-8AAB-EA18-178C-518DE7AEA0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6" y="3644241"/>
            <a:ext cx="1828800" cy="24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24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03381"/>
            <a:ext cx="7886700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03B24-EB37-40C9-EE07-CBC53A89C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25031">
            <a:off x="5805569" y="-21444"/>
            <a:ext cx="3020051" cy="2743200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1785ACB-475D-72F5-9A5A-AFD650D60AD7}"/>
              </a:ext>
            </a:extLst>
          </p:cNvPr>
          <p:cNvSpPr txBox="1">
            <a:spLocks/>
          </p:cNvSpPr>
          <p:nvPr/>
        </p:nvSpPr>
        <p:spPr>
          <a:xfrm>
            <a:off x="615950" y="3840593"/>
            <a:ext cx="7886700" cy="2128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does the guided mission show you about </a:t>
            </a:r>
            <a:r>
              <a:rPr lang="en-US" sz="2800" i="1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2800" baseline="300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you change the program so that the mission works when you start the robot from the opposite launch area?</a:t>
            </a: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B6C3E-9123-C7BC-BB3D-C3377388A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" y="1039812"/>
            <a:ext cx="48768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60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Investigations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373288"/>
            <a:ext cx="3661248" cy="4106862"/>
          </a:xfrm>
        </p:spPr>
        <p:txBody>
          <a:bodyPr>
            <a:norm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Revisit Sessions 1-4 to review the Project Sparks.</a:t>
            </a:r>
          </a:p>
          <a:p>
            <a:pPr marL="0" indent="0">
              <a:buNone/>
            </a:pP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Think about the great solutions you have come up with in the previous sessions. 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7B409C-F3F4-79AF-602A-F085552ECF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464784"/>
              </p:ext>
            </p:extLst>
          </p:nvPr>
        </p:nvGraphicFramePr>
        <p:xfrm>
          <a:off x="4482379" y="177070"/>
          <a:ext cx="4385665" cy="585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3723" imgH="6050248" progId="Acrobat.Document.DC">
                  <p:embed/>
                </p:oleObj>
              </mc:Choice>
              <mc:Fallback>
                <p:oleObj name="Acrobat Document" r:id="rId3" imgW="4533723" imgH="6050248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A7B409C-F3F4-79AF-602A-F085552ECF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2379" y="177070"/>
                        <a:ext cx="4385665" cy="5852160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7486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59" y="1368744"/>
            <a:ext cx="3631878" cy="3742990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Research the Innovation Project and different problems you have identified. </a:t>
            </a:r>
          </a:p>
          <a:p>
            <a:pPr marL="0" indent="0">
              <a:buNone/>
            </a:pPr>
            <a:endParaRPr lang="en-US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this page to capture your research.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Investigations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203A80E-6B69-22E4-636C-D0A8606AF1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45354"/>
              </p:ext>
            </p:extLst>
          </p:nvPr>
        </p:nvGraphicFramePr>
        <p:xfrm>
          <a:off x="4671414" y="297962"/>
          <a:ext cx="4248613" cy="566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3723" imgH="6050248" progId="Acrobat.Document.DC">
                  <p:embed/>
                </p:oleObj>
              </mc:Choice>
              <mc:Fallback>
                <p:oleObj name="Acrobat Document" r:id="rId3" imgW="4533723" imgH="6050248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203A80E-6B69-22E4-636C-D0A8606AF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1414" y="297962"/>
                        <a:ext cx="4248613" cy="566928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0A11F4D-CE00-97F3-3662-139F70AA41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35754">
            <a:off x="3294482" y="3240239"/>
            <a:ext cx="2860766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85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817" y="1463950"/>
            <a:ext cx="7392916" cy="912240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the problem your team will solve and record your problem statement.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Investigations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3DEE66-B6D1-4282-BC66-24959B7E0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74" y="2712380"/>
            <a:ext cx="6408653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29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E9DC67-A3F2-FFB8-05AB-1B784A8609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03" y="3454401"/>
            <a:ext cx="8461481" cy="228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49" y="1130599"/>
            <a:ext cx="2841715" cy="1968201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</a:t>
            </a:r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miscellaneous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models in Bags 4,14, and 15.</a:t>
            </a:r>
          </a:p>
          <a:p>
            <a:pPr marL="0" indent="0">
              <a:buNone/>
            </a:pP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Miscellaneous Models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10121-3EE4-A2ED-DEA4-5F0ED6E97E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1502" y="1127761"/>
            <a:ext cx="2232498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FF6014-9877-633E-3384-26784CD220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0365" y="1054099"/>
            <a:ext cx="3489739" cy="2103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56FEA8-4935-AEDE-2BCE-ED901022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03" y="4967833"/>
            <a:ext cx="8467742" cy="105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73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53" y="1395776"/>
            <a:ext cx="6891017" cy="1097280"/>
          </a:xfrm>
        </p:spPr>
        <p:txBody>
          <a:bodyPr>
            <a:noAutofit/>
          </a:bodyPr>
          <a:lstStyle/>
          <a:p>
            <a:r>
              <a:rPr lang="en-US" sz="32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the missions that relate to the models you built.</a:t>
            </a:r>
          </a:p>
          <a:p>
            <a:endParaRPr lang="en-US" sz="32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4DD0FCF-3993-AFDF-761F-617DC969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Miscellaneous Models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0BD7F-9F07-BEE5-3979-AD77A57C93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8" y="2454955"/>
            <a:ext cx="6891017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CB0C9-8AF3-C794-AE00-D55FDF530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120" y="2440367"/>
            <a:ext cx="2468880" cy="27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50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AD40BB-3003-76C4-D694-7D292B757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746" y="1706448"/>
            <a:ext cx="5159826" cy="3017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DAEE1C-B645-C36A-EDD6-A57A00818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42" y="1127761"/>
            <a:ext cx="8812530" cy="5486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421FB2A-5DE8-002B-5B25-B417B750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MASTERPIECE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4720B1F0-CE95-DAEF-C90B-880372A2CF05}"/>
              </a:ext>
            </a:extLst>
          </p:cNvPr>
          <p:cNvSpPr/>
          <p:nvPr/>
        </p:nvSpPr>
        <p:spPr>
          <a:xfrm rot="18389784">
            <a:off x="5479736" y="1459465"/>
            <a:ext cx="1834572" cy="904134"/>
          </a:xfrm>
          <a:prstGeom prst="leftArrow">
            <a:avLst/>
          </a:prstGeom>
          <a:solidFill>
            <a:srgbClr val="FDE7E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bags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B492B2-77FE-4D80-D6E5-5038947198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466" y="2606726"/>
            <a:ext cx="7277100" cy="39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54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99C23-DF1E-41B8-01DD-3D1C6AA86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" y="538161"/>
            <a:ext cx="861198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52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5B3C21-9119-5C90-F72C-8DCA169BD5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124" y="4588577"/>
            <a:ext cx="8503920" cy="591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7849E1-6EA5-000B-C52E-3BD056C17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96" y="5180152"/>
            <a:ext cx="8686800" cy="90468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364123" y="365127"/>
            <a:ext cx="8325393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364123" y="1358901"/>
            <a:ext cx="8325394" cy="30099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None/>
            </a:pPr>
            <a:r>
              <a:rPr lang="en-US" sz="2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pply coding principles to the guided mission.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esearch solutions and identify their innovation project problem to solve. </a:t>
            </a:r>
            <a:r>
              <a:rPr lang="en-US" sz="2400" b="0" i="1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(Revisit page 6 of the Engineering Notebook.)</a:t>
            </a:r>
            <a:endParaRPr lang="en-US" sz="24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E98BF6-FBEF-4687-E71F-CF4F55818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318" y="1667888"/>
            <a:ext cx="6513732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29D70-6A62-785A-9FAC-CD49C12FE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32" y="1157808"/>
            <a:ext cx="8778240" cy="5721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421FB2A-5DE8-002B-5B25-B417B750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Audience Delivery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01E354-92A0-E101-5893-8030C42F3B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5956" y="3039488"/>
            <a:ext cx="9144000" cy="364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03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D330F-DEE3-F447-FFC7-9165CC97F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55" y="369886"/>
            <a:ext cx="8229600" cy="568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91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16F05E6-821C-FA64-7761-0E4D08FAB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372" y="1514028"/>
            <a:ext cx="5702400" cy="16459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421FB2A-5DE8-002B-5B25-B417B750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Precision Tokens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50E03-6E48-0083-A9F9-52AF8DFEB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00" y="4570804"/>
            <a:ext cx="8595360" cy="1464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646C79-B05F-10E1-BAA7-7EF2E226DA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45444">
            <a:off x="-67069" y="711336"/>
            <a:ext cx="3749040" cy="43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44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13" y="260623"/>
            <a:ext cx="8060867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1566" y="980306"/>
            <a:ext cx="8060867" cy="3832994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together at the mat.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Put each miscellaneous model where it belongs.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how your robot scores points on the guided mission.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the problem your team has identified and think about next steps.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the reflection questions.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 your space.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F8AF8-E795-F5E6-695A-A8C1B187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85" y="4714697"/>
            <a:ext cx="6731793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0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47738-A71B-B354-2F44-4F21B37A1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0" y="404134"/>
            <a:ext cx="9119975" cy="55778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DE9741-7C14-4763-B133-7032A091F63B}"/>
              </a:ext>
            </a:extLst>
          </p:cNvPr>
          <p:cNvSpPr/>
          <p:nvPr/>
        </p:nvSpPr>
        <p:spPr>
          <a:xfrm>
            <a:off x="3461485" y="5441959"/>
            <a:ext cx="2218764" cy="1290918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099BEB0-B9EA-44FA-85D4-76D0A86E6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9481" y="5634228"/>
            <a:ext cx="1899522" cy="8852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 Narrow" panose="020B0606020202030204" pitchFamily="34" charset="0"/>
              </a:rPr>
              <a:t>Models built this session are for the circled missions.</a:t>
            </a:r>
            <a:endParaRPr lang="en-US" sz="2000" b="0" i="0" u="none" strike="noStrike" baseline="0" dirty="0">
              <a:latin typeface="Arial Narrow" panose="020B0606020202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FC3ECD-FB7A-A668-0A9F-F86C1A9A5C15}"/>
              </a:ext>
            </a:extLst>
          </p:cNvPr>
          <p:cNvSpPr/>
          <p:nvPr/>
        </p:nvSpPr>
        <p:spPr>
          <a:xfrm>
            <a:off x="3895804" y="5004058"/>
            <a:ext cx="457200" cy="457200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E2B9D8-A678-9643-F6D2-B3B297CACA31}"/>
              </a:ext>
            </a:extLst>
          </p:cNvPr>
          <p:cNvSpPr/>
          <p:nvPr/>
        </p:nvSpPr>
        <p:spPr>
          <a:xfrm>
            <a:off x="4523268" y="5003460"/>
            <a:ext cx="457200" cy="457200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EB0291-8C0C-5B77-EAB8-7C6AA1F2937D}"/>
              </a:ext>
            </a:extLst>
          </p:cNvPr>
          <p:cNvSpPr/>
          <p:nvPr/>
        </p:nvSpPr>
        <p:spPr>
          <a:xfrm>
            <a:off x="4342541" y="896257"/>
            <a:ext cx="548640" cy="548640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926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FF6F6FD-B23D-2243-19A1-4466DE33E4F5}"/>
              </a:ext>
            </a:extLst>
          </p:cNvPr>
          <p:cNvSpPr txBox="1">
            <a:spLocks/>
          </p:cNvSpPr>
          <p:nvPr/>
        </p:nvSpPr>
        <p:spPr>
          <a:xfrm>
            <a:off x="548640" y="1245686"/>
            <a:ext cx="7886700" cy="1535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problem did you decide to solve?</a:t>
            </a:r>
          </a:p>
          <a:p>
            <a:r>
              <a:rPr lang="en-US" sz="30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 there an expert you can talk to about the problem?</a:t>
            </a:r>
            <a:endParaRPr lang="en-US" sz="3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8E8B57-72F3-6F6A-8CFD-3F4AB40B3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" y="2679701"/>
            <a:ext cx="7589520" cy="338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Multimedia Resources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4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36D60-1DE4-A838-A1EA-86022CE1F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176" y="1658950"/>
            <a:ext cx="3074669" cy="173736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A7F724-54C1-D56A-8A85-E823207AB0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5066852"/>
            <a:ext cx="8627633" cy="989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the SPIKE logo, MINDSTORMS and the MINDSTORMS logo are trademarks of the LEGO Group. ©2023 The LEGO Group. All rights reserved.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the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logo,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Gracious Professionalism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and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SHOW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are trademarks of For Inspiration and Recognition of Science and Technology (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a registered trademark of the LEGO Group.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 and MASTERPIECE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 jointly held trademarks of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other trademarks are the property of their respective owners. ©2023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rights reserved.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9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67844" y="1076961"/>
            <a:ext cx="8222386" cy="1678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7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Think about </a:t>
            </a:r>
            <a:r>
              <a:rPr lang="en-US" sz="2700" b="1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teamwork</a:t>
            </a:r>
            <a:r>
              <a:rPr lang="en-US" sz="27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your team.</a:t>
            </a:r>
          </a:p>
          <a:p>
            <a:pPr algn="l"/>
            <a:r>
              <a:rPr lang="en-US" sz="27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Record examples of how your team has learned to work together.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BE612-570D-282D-DB0C-5100201AD6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24" y="2894912"/>
            <a:ext cx="1645920" cy="1645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E74887-BF39-802B-5E0A-3A9792054E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744" y="2510688"/>
            <a:ext cx="6400800" cy="361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00" y="4889500"/>
            <a:ext cx="6400800" cy="126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1" y="1299091"/>
            <a:ext cx="5313314" cy="762634"/>
          </a:xfrm>
        </p:spPr>
        <p:txBody>
          <a:bodyPr>
            <a:noAutofit/>
          </a:bodyPr>
          <a:lstStyle/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the SPIKE™ Prime app.  Find your lesson.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Guided Mission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5790FC9-2581-40A9-831C-A5B74FAD4634}"/>
              </a:ext>
            </a:extLst>
          </p:cNvPr>
          <p:cNvSpPr txBox="1">
            <a:spLocks/>
          </p:cNvSpPr>
          <p:nvPr/>
        </p:nvSpPr>
        <p:spPr>
          <a:xfrm>
            <a:off x="619960" y="4178300"/>
            <a:ext cx="6415840" cy="177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Read over the guided mission.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Have fun practicing this guided mission until it works perfectly!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61C6A-8D0F-C80E-7C41-D47D9858E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50" y="2296981"/>
            <a:ext cx="4743099" cy="1646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D44C26-D23C-0DA0-3EB0-805FA0034B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801" y="376813"/>
            <a:ext cx="2748729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53CD17-597F-2FC7-070F-DFDBFF6708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846" y="3039417"/>
            <a:ext cx="29266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0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CCD8F-F3E4-FEF7-7993-CC2E5D65E5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060" y="113571"/>
            <a:ext cx="8229600" cy="598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44" y="117566"/>
            <a:ext cx="2833512" cy="59558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Guided Mission:</a:t>
            </a:r>
            <a:b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Mission 2 Theater Scene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06E187-919E-E5EC-4FC8-214BF8175B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707" y="-11652"/>
            <a:ext cx="5945810" cy="60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37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566"/>
            <a:ext cx="7886700" cy="15969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Guided Mission: </a:t>
            </a:r>
            <a:b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Mission 2 Theater Scene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5E360-FF08-C377-A08F-193194B9F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4494" y="1348740"/>
            <a:ext cx="6164174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2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566"/>
            <a:ext cx="7886700" cy="13454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Guided Mission: </a:t>
            </a:r>
            <a:b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Mission 2 Theater Scene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DB40B-D665-EFB2-1DCF-0B4C3A6B73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796" y="1633536"/>
            <a:ext cx="815049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33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566"/>
            <a:ext cx="7886700" cy="13454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Guided Mission: </a:t>
            </a:r>
            <a:b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Mission 2 Theater Scene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71DDA-620E-43DB-72D8-434422F91C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11" y="1739899"/>
            <a:ext cx="8869680" cy="373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5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a440ee-ccdf-4ffb-ba5c-71e25989d2a9" xsi:nil="true"/>
    <lcf76f155ced4ddcb4097134ff3c332f xmlns="09a20863-7c96-4a57-95ca-029d1820b20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2279135ABFB346BEF00BA71AF2085A" ma:contentTypeVersion="13" ma:contentTypeDescription="Create a new document." ma:contentTypeScope="" ma:versionID="aa73cbbcbd1ce5c78b19ddb0f11c7488">
  <xsd:schema xmlns:xsd="http://www.w3.org/2001/XMLSchema" xmlns:xs="http://www.w3.org/2001/XMLSchema" xmlns:p="http://schemas.microsoft.com/office/2006/metadata/properties" xmlns:ns2="09a20863-7c96-4a57-95ca-029d1820b203" xmlns:ns3="32a440ee-ccdf-4ffb-ba5c-71e25989d2a9" targetNamespace="http://schemas.microsoft.com/office/2006/metadata/properties" ma:root="true" ma:fieldsID="4810c33ad5e72981ec8d9c0a5406b27f" ns2:_="" ns3:_="">
    <xsd:import namespace="09a20863-7c96-4a57-95ca-029d1820b203"/>
    <xsd:import namespace="32a440ee-ccdf-4ffb-ba5c-71e25989d2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20863-7c96-4a57-95ca-029d1820b2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440ee-ccdf-4ffb-ba5c-71e25989d2a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ead4032-91df-4aa8-82eb-58c2a2f4ac87}" ma:internalName="TaxCatchAll" ma:showField="CatchAllData" ma:web="32a440ee-ccdf-4ffb-ba5c-71e25989d2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2a440ee-ccdf-4ffb-ba5c-71e25989d2a9"/>
    <ds:schemaRef ds:uri="09a20863-7c96-4a57-95ca-029d1820b203"/>
  </ds:schemaRefs>
</ds:datastoreItem>
</file>

<file path=customXml/itemProps2.xml><?xml version="1.0" encoding="utf-8"?>
<ds:datastoreItem xmlns:ds="http://schemas.openxmlformats.org/officeDocument/2006/customXml" ds:itemID="{4CFCB606-1B16-4D1C-BB9D-365EE6B112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20863-7c96-4a57-95ca-029d1820b203"/>
    <ds:schemaRef ds:uri="32a440ee-ccdf-4ffb-ba5c-71e25989d2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6667</TotalTime>
  <Words>2508</Words>
  <Application>Microsoft Office PowerPoint</Application>
  <PresentationFormat>On-screen Show (4:3)</PresentationFormat>
  <Paragraphs>240</Paragraphs>
  <Slides>28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Narrow</vt:lpstr>
      <vt:lpstr>Arial-BoldMT</vt:lpstr>
      <vt:lpstr>ArialMT</vt:lpstr>
      <vt:lpstr>Calibri</vt:lpstr>
      <vt:lpstr>Chantal Light</vt:lpstr>
      <vt:lpstr>Helvetica Neue</vt:lpstr>
      <vt:lpstr>Roboto</vt:lpstr>
      <vt:lpstr>Office Theme</vt:lpstr>
      <vt:lpstr>1_Office Theme</vt:lpstr>
      <vt:lpstr>Acrobat Document</vt:lpstr>
      <vt:lpstr>PowerPoint Presentation</vt:lpstr>
      <vt:lpstr>Session Overview</vt:lpstr>
      <vt:lpstr>Introduction</vt:lpstr>
      <vt:lpstr>Guided Mission</vt:lpstr>
      <vt:lpstr>PowerPoint Presentation</vt:lpstr>
      <vt:lpstr>Guided Mission:   Mission 2 Theater Scene Change</vt:lpstr>
      <vt:lpstr>Guided Mission:  Mission 2 Theater Scene Change</vt:lpstr>
      <vt:lpstr>Guided Mission:  Mission 2 Theater Scene Change</vt:lpstr>
      <vt:lpstr>Guided Mission:  Mission 2 Theater Scene Change</vt:lpstr>
      <vt:lpstr>Guided Mission:  Mission 2 Theater Scene Change</vt:lpstr>
      <vt:lpstr>Guided Mission:  Mission 2 Theater Scene Change</vt:lpstr>
      <vt:lpstr>Reflection Questions</vt:lpstr>
      <vt:lpstr>Investigations</vt:lpstr>
      <vt:lpstr>Investigations</vt:lpstr>
      <vt:lpstr>Investigations</vt:lpstr>
      <vt:lpstr>Miscellaneous Models</vt:lpstr>
      <vt:lpstr>Miscellaneous Models</vt:lpstr>
      <vt:lpstr>MASTERPIECE</vt:lpstr>
      <vt:lpstr>PowerPoint Presentation</vt:lpstr>
      <vt:lpstr>Audience Delivery</vt:lpstr>
      <vt:lpstr>PowerPoint Presentation</vt:lpstr>
      <vt:lpstr>Precision Tokens</vt:lpstr>
      <vt:lpstr>Share</vt:lpstr>
      <vt:lpstr>PowerPoint Presentation</vt:lpstr>
      <vt:lpstr>Reflection Questions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Tammy Pankey</cp:lastModifiedBy>
  <cp:revision>81</cp:revision>
  <dcterms:created xsi:type="dcterms:W3CDTF">2020-04-21T20:33:01Z</dcterms:created>
  <dcterms:modified xsi:type="dcterms:W3CDTF">2023-07-06T00:27:53Z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0x010100942279135ABFB346BEF00BA71AF2085A</vt:lpwstr>
  </property>
  <property fmtid="{D5CDD505-2E9C-101B-9397-08002B2CF9AE}" pid="3" name="MediaServiceImageTags">
    <vt:lpwstr/>
  </property>
</Properties>
</file>