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20"/>
  </p:notesMasterIdLst>
  <p:sldIdLst>
    <p:sldId id="317" r:id="rId6"/>
    <p:sldId id="260" r:id="rId7"/>
    <p:sldId id="313" r:id="rId8"/>
    <p:sldId id="319" r:id="rId9"/>
    <p:sldId id="311" r:id="rId10"/>
    <p:sldId id="315" r:id="rId11"/>
    <p:sldId id="293" r:id="rId12"/>
    <p:sldId id="287" r:id="rId13"/>
    <p:sldId id="320" r:id="rId14"/>
    <p:sldId id="322" r:id="rId15"/>
    <p:sldId id="296" r:id="rId16"/>
    <p:sldId id="312" r:id="rId17"/>
    <p:sldId id="318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8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63C9A-6A97-46BF-A7A0-9C235E530141}" v="9" dt="2023-07-06T00:18:5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73" autoAdjust="0"/>
  </p:normalViewPr>
  <p:slideViewPr>
    <p:cSldViewPr snapToGrid="0">
      <p:cViewPr varScale="1">
        <p:scale>
          <a:sx n="66" d="100"/>
          <a:sy n="66" d="100"/>
        </p:scale>
        <p:origin x="1858" y="58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29663C9A-6A97-46BF-A7A0-9C235E530141}"/>
    <pc:docChg chg="custSel modSld">
      <pc:chgData name="Tammy Pankey" userId="89b84b47-0384-4d66-b56e-dc00ebdb68cf" providerId="ADAL" clId="{29663C9A-6A97-46BF-A7A0-9C235E530141}" dt="2023-07-06T00:18:31.395" v="38" actId="18131"/>
      <pc:docMkLst>
        <pc:docMk/>
      </pc:docMkLst>
      <pc:sldChg chg="modSp mod">
        <pc:chgData name="Tammy Pankey" userId="89b84b47-0384-4d66-b56e-dc00ebdb68cf" providerId="ADAL" clId="{29663C9A-6A97-46BF-A7A0-9C235E530141}" dt="2023-07-05T22:33:46.957" v="10" actId="2711"/>
        <pc:sldMkLst>
          <pc:docMk/>
          <pc:sldMk cId="1717468709" sldId="260"/>
        </pc:sldMkLst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5" creationId="{8DE1808D-4A41-4429-BDD9-039046921A33}"/>
          </ac:spMkLst>
        </pc:spChg>
        <pc:spChg chg="mod">
          <ac:chgData name="Tammy Pankey" userId="89b84b47-0384-4d66-b56e-dc00ebdb68cf" providerId="ADAL" clId="{29663C9A-6A97-46BF-A7A0-9C235E530141}" dt="2023-07-05T22:33:46.957" v="10" actId="2711"/>
          <ac:spMkLst>
            <pc:docMk/>
            <pc:sldMk cId="1717468709" sldId="260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29663C9A-6A97-46BF-A7A0-9C235E530141}" dt="2023-07-05T22:37:41.640" v="17" actId="2711"/>
        <pc:sldMkLst>
          <pc:docMk/>
          <pc:sldMk cId="1944321190" sldId="287"/>
        </pc:sldMkLst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41.640" v="17" actId="2711"/>
          <ac:spMkLst>
            <pc:docMk/>
            <pc:sldMk cId="1944321190" sldId="287"/>
            <ac:spMk id="5" creationId="{302F8B30-99DF-4AFC-A217-03A6B4B0D784}"/>
          </ac:spMkLst>
        </pc:spChg>
      </pc:sldChg>
      <pc:sldChg chg="modSp mod">
        <pc:chgData name="Tammy Pankey" userId="89b84b47-0384-4d66-b56e-dc00ebdb68cf" providerId="ADAL" clId="{29663C9A-6A97-46BF-A7A0-9C235E530141}" dt="2023-07-05T22:37:37.702" v="16" actId="2711"/>
        <pc:sldMkLst>
          <pc:docMk/>
          <pc:sldMk cId="2086260654" sldId="293"/>
        </pc:sldMkLst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37.702" v="16" actId="2711"/>
          <ac:spMkLst>
            <pc:docMk/>
            <pc:sldMk cId="2086260654" sldId="293"/>
            <ac:spMk id="9" creationId="{1DDE01DC-E869-5F87-C5EC-ED9BA0FE476A}"/>
          </ac:spMkLst>
        </pc:spChg>
      </pc:sldChg>
      <pc:sldChg chg="modSp mod">
        <pc:chgData name="Tammy Pankey" userId="89b84b47-0384-4d66-b56e-dc00ebdb68cf" providerId="ADAL" clId="{29663C9A-6A97-46BF-A7A0-9C235E530141}" dt="2023-07-05T22:37:54.782" v="20" actId="2711"/>
        <pc:sldMkLst>
          <pc:docMk/>
          <pc:sldMk cId="2937528002" sldId="296"/>
        </pc:sldMkLst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54.782" v="20" actId="2711"/>
          <ac:spMkLst>
            <pc:docMk/>
            <pc:sldMk cId="2937528002" sldId="296"/>
            <ac:spMk id="8" creationId="{74AACA09-8833-C94C-C476-9FB530E540CF}"/>
          </ac:spMkLst>
        </pc:spChg>
      </pc:sldChg>
      <pc:sldChg chg="modSp mod">
        <pc:chgData name="Tammy Pankey" userId="89b84b47-0384-4d66-b56e-dc00ebdb68cf" providerId="ADAL" clId="{29663C9A-6A97-46BF-A7A0-9C235E530141}" dt="2023-07-05T22:34:14.547" v="14" actId="2711"/>
        <pc:sldMkLst>
          <pc:docMk/>
          <pc:sldMk cId="77366541" sldId="311"/>
        </pc:sldMkLst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5" creationId="{18901DB2-91CA-4101-ABB6-3E5D6765FB8A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9" creationId="{B8C30123-83EE-485F-B916-B0D6DBC6FC8A}"/>
          </ac:spMkLst>
        </pc:spChg>
        <pc:spChg chg="mod">
          <ac:chgData name="Tammy Pankey" userId="89b84b47-0384-4d66-b56e-dc00ebdb68cf" providerId="ADAL" clId="{29663C9A-6A97-46BF-A7A0-9C235E530141}" dt="2023-07-05T22:34:14.547" v="14" actId="2711"/>
          <ac:spMkLst>
            <pc:docMk/>
            <pc:sldMk cId="77366541" sldId="311"/>
            <ac:spMk id="11" creationId="{7AF7A4C1-59B7-8884-2EEF-8F72B564551C}"/>
          </ac:spMkLst>
        </pc:spChg>
      </pc:sldChg>
      <pc:sldChg chg="modSp mod modNotesTx">
        <pc:chgData name="Tammy Pankey" userId="89b84b47-0384-4d66-b56e-dc00ebdb68cf" providerId="ADAL" clId="{29663C9A-6A97-46BF-A7A0-9C235E530141}" dt="2023-07-05T22:38:39.086" v="25"/>
        <pc:sldMkLst>
          <pc:docMk/>
          <pc:sldMk cId="2597112184" sldId="312"/>
        </pc:sldMkLst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29663C9A-6A97-46BF-A7A0-9C235E530141}" dt="2023-07-05T22:37:58.291" v="21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29663C9A-6A97-46BF-A7A0-9C235E530141}" dt="2023-07-05T22:33:56.558" v="12" actId="114"/>
        <pc:sldMkLst>
          <pc:docMk/>
          <pc:sldMk cId="3587454972" sldId="313"/>
        </pc:sldMkLst>
        <pc:spChg chg="mod">
          <ac:chgData name="Tammy Pankey" userId="89b84b47-0384-4d66-b56e-dc00ebdb68cf" providerId="ADAL" clId="{29663C9A-6A97-46BF-A7A0-9C235E530141}" dt="2023-07-05T22:33:51.787" v="11" actId="2711"/>
          <ac:spMkLst>
            <pc:docMk/>
            <pc:sldMk cId="3587454972" sldId="313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3:51.787" v="11" actId="2711"/>
          <ac:spMkLst>
            <pc:docMk/>
            <pc:sldMk cId="3587454972" sldId="313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3:56.558" v="12" actId="114"/>
          <ac:spMkLst>
            <pc:docMk/>
            <pc:sldMk cId="3587454972" sldId="313"/>
            <ac:spMk id="14" creationId="{CD135C1E-0942-48C3-9F0A-AD3D55C08964}"/>
          </ac:spMkLst>
        </pc:spChg>
      </pc:sldChg>
      <pc:sldChg chg="modSp mod">
        <pc:chgData name="Tammy Pankey" userId="89b84b47-0384-4d66-b56e-dc00ebdb68cf" providerId="ADAL" clId="{29663C9A-6A97-46BF-A7A0-9C235E530141}" dt="2023-07-05T22:34:17.907" v="15" actId="2711"/>
        <pc:sldMkLst>
          <pc:docMk/>
          <pc:sldMk cId="180815325" sldId="315"/>
        </pc:sldMkLst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6" creationId="{023F72E4-EC83-2FD6-77A3-3D35E2420385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7" creationId="{16E9BE8A-71D7-A469-BF08-797E50717F2A}"/>
          </ac:spMkLst>
        </pc:spChg>
        <pc:spChg chg="mod">
          <ac:chgData name="Tammy Pankey" userId="89b84b47-0384-4d66-b56e-dc00ebdb68cf" providerId="ADAL" clId="{29663C9A-6A97-46BF-A7A0-9C235E530141}" dt="2023-07-05T22:34:17.907" v="15" actId="2711"/>
          <ac:spMkLst>
            <pc:docMk/>
            <pc:sldMk cId="180815325" sldId="315"/>
            <ac:spMk id="9" creationId="{DAC68CA9-F42E-3D8D-7997-9D3711377863}"/>
          </ac:spMkLst>
        </pc:spChg>
      </pc:sldChg>
      <pc:sldChg chg="addSp delSp modSp mod">
        <pc:chgData name="Tammy Pankey" userId="89b84b47-0384-4d66-b56e-dc00ebdb68cf" providerId="ADAL" clId="{29663C9A-6A97-46BF-A7A0-9C235E530141}" dt="2023-07-06T00:18:31.395" v="38" actId="18131"/>
        <pc:sldMkLst>
          <pc:docMk/>
          <pc:sldMk cId="3891411312" sldId="317"/>
        </pc:sldMkLst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5" creationId="{F3B760C1-7E25-45A7-B891-53C58D074EA2}"/>
          </ac:spMkLst>
        </pc:spChg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6" creationId="{B6ADE897-E12C-4A20-B842-CD64CC495BD3}"/>
          </ac:spMkLst>
        </pc:spChg>
        <pc:spChg chg="mod">
          <ac:chgData name="Tammy Pankey" userId="89b84b47-0384-4d66-b56e-dc00ebdb68cf" providerId="ADAL" clId="{29663C9A-6A97-46BF-A7A0-9C235E530141}" dt="2023-07-05T22:33:40.647" v="9" actId="2711"/>
          <ac:spMkLst>
            <pc:docMk/>
            <pc:sldMk cId="3891411312" sldId="317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29663C9A-6A97-46BF-A7A0-9C235E530141}" dt="2023-07-06T00:18:31.395" v="38" actId="18131"/>
          <ac:picMkLst>
            <pc:docMk/>
            <pc:sldMk cId="3891411312" sldId="317"/>
            <ac:picMk id="7" creationId="{506B9A22-1859-52A6-3A2E-5550384BA977}"/>
          </ac:picMkLst>
        </pc:picChg>
        <pc:picChg chg="add del mod">
          <ac:chgData name="Tammy Pankey" userId="89b84b47-0384-4d66-b56e-dc00ebdb68cf" providerId="ADAL" clId="{29663C9A-6A97-46BF-A7A0-9C235E530141}" dt="2023-07-06T00:14:10.322" v="26" actId="478"/>
          <ac:picMkLst>
            <pc:docMk/>
            <pc:sldMk cId="3891411312" sldId="317"/>
            <ac:picMk id="8" creationId="{6908B622-F891-170E-37A4-EB8D16FD5720}"/>
          </ac:picMkLst>
        </pc:picChg>
        <pc:picChg chg="del">
          <ac:chgData name="Tammy Pankey" userId="89b84b47-0384-4d66-b56e-dc00ebdb68cf" providerId="ADAL" clId="{29663C9A-6A97-46BF-A7A0-9C235E530141}" dt="2023-07-05T22:31:09.009" v="3" actId="478"/>
          <ac:picMkLst>
            <pc:docMk/>
            <pc:sldMk cId="3891411312" sldId="317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29663C9A-6A97-46BF-A7A0-9C235E530141}" dt="2023-07-05T22:38:03.686" v="22" actId="2711"/>
        <pc:sldMkLst>
          <pc:docMk/>
          <pc:sldMk cId="1754274421" sldId="318"/>
        </pc:sldMkLst>
        <pc:spChg chg="mod">
          <ac:chgData name="Tammy Pankey" userId="89b84b47-0384-4d66-b56e-dc00ebdb68cf" providerId="ADAL" clId="{29663C9A-6A97-46BF-A7A0-9C235E530141}" dt="2023-07-05T22:38:03.686" v="22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8:03.686" v="22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modSp mod">
        <pc:chgData name="Tammy Pankey" userId="89b84b47-0384-4d66-b56e-dc00ebdb68cf" providerId="ADAL" clId="{29663C9A-6A97-46BF-A7A0-9C235E530141}" dt="2023-07-05T22:34:10.109" v="13" actId="2711"/>
        <pc:sldMkLst>
          <pc:docMk/>
          <pc:sldMk cId="3205640119" sldId="319"/>
        </pc:sldMkLst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4:10.109" v="13" actId="2711"/>
          <ac:spMkLst>
            <pc:docMk/>
            <pc:sldMk cId="3205640119" sldId="319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29663C9A-6A97-46BF-A7A0-9C235E530141}" dt="2023-07-05T22:37:47.648" v="18" actId="2711"/>
        <pc:sldMkLst>
          <pc:docMk/>
          <pc:sldMk cId="3307217062" sldId="320"/>
        </pc:sldMkLst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47.648" v="18" actId="2711"/>
          <ac:spMkLst>
            <pc:docMk/>
            <pc:sldMk cId="3307217062" sldId="320"/>
            <ac:spMk id="5" creationId="{302F8B30-99DF-4AFC-A217-03A6B4B0D784}"/>
          </ac:spMkLst>
        </pc:spChg>
      </pc:sldChg>
      <pc:sldChg chg="modSp mod">
        <pc:chgData name="Tammy Pankey" userId="89b84b47-0384-4d66-b56e-dc00ebdb68cf" providerId="ADAL" clId="{29663C9A-6A97-46BF-A7A0-9C235E530141}" dt="2023-07-05T22:37:51.121" v="19" actId="2711"/>
        <pc:sldMkLst>
          <pc:docMk/>
          <pc:sldMk cId="3828694395" sldId="322"/>
        </pc:sldMkLst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29663C9A-6A97-46BF-A7A0-9C235E530141}" dt="2023-07-05T22:37:51.121" v="19" actId="2711"/>
          <ac:spMkLst>
            <pc:docMk/>
            <pc:sldMk cId="3828694395" sldId="322"/>
            <ac:spMk id="5" creationId="{DD4712C1-F703-4BDE-AA70-74AE23C7B717}"/>
          </ac:spMkLst>
        </pc:spChg>
      </pc:sldChg>
      <pc:sldChg chg="addSp delSp modSp mod">
        <pc:chgData name="Tammy Pankey" userId="89b84b47-0384-4d66-b56e-dc00ebdb68cf" providerId="ADAL" clId="{29663C9A-6A97-46BF-A7A0-9C235E530141}" dt="2023-07-05T22:38:07.692" v="23" actId="2711"/>
        <pc:sldMkLst>
          <pc:docMk/>
          <pc:sldMk cId="1384095157" sldId="323"/>
        </pc:sldMkLst>
        <pc:spChg chg="mod">
          <ac:chgData name="Tammy Pankey" userId="89b84b47-0384-4d66-b56e-dc00ebdb68cf" providerId="ADAL" clId="{29663C9A-6A97-46BF-A7A0-9C235E530141}" dt="2023-07-05T22:38:07.692" v="23" actId="2711"/>
          <ac:spMkLst>
            <pc:docMk/>
            <pc:sldMk cId="1384095157" sldId="323"/>
            <ac:spMk id="2" creationId="{4891256E-55E4-4477-949F-AB7E827AA79A}"/>
          </ac:spMkLst>
        </pc:spChg>
        <pc:spChg chg="del">
          <ac:chgData name="Tammy Pankey" userId="89b84b47-0384-4d66-b56e-dc00ebdb68cf" providerId="ADAL" clId="{29663C9A-6A97-46BF-A7A0-9C235E530141}" dt="2023-07-05T19:39:39.090" v="0" actId="478"/>
          <ac:spMkLst>
            <pc:docMk/>
            <pc:sldMk cId="1384095157" sldId="323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29663C9A-6A97-46BF-A7A0-9C235E530141}" dt="2023-07-05T19:39:42.199" v="1" actId="478"/>
          <ac:spMkLst>
            <pc:docMk/>
            <pc:sldMk cId="1384095157" sldId="323"/>
            <ac:spMk id="6" creationId="{01292505-163D-2919-34E3-D4607F99B63F}"/>
          </ac:spMkLst>
        </pc:spChg>
        <pc:spChg chg="add mod">
          <ac:chgData name="Tammy Pankey" userId="89b84b47-0384-4d66-b56e-dc00ebdb68cf" providerId="ADAL" clId="{29663C9A-6A97-46BF-A7A0-9C235E530141}" dt="2023-07-05T22:38:07.692" v="23" actId="2711"/>
          <ac:spMkLst>
            <pc:docMk/>
            <pc:sldMk cId="1384095157" sldId="323"/>
            <ac:spMk id="8" creationId="{C9B87A36-1456-B10B-9EFC-D8C17D2185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ves3OsLC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spike.legoeducation.com%2F&amp;data=04%7C01%7Cljackson%40firstinspires.org%7Ca2f69b751f2440fc675608d9db807e99%7C87f3c3bf6dd144ecbd8f99e4e622ef84%7C0%7C0%7C637782167199772092%7CUnknown%7CTWFpbGZsb3d8eyJWIjoiMC4wLjAwMDAiLCJQIjoiV2luMzIiLCJBTiI6Ik1haWwiLCJXVCI6Mn0%3D%7C1000&amp;sdata=u1XHQNw87%2FPKR1MTeb55VdD%2FMgpX2WqlifRkeQQZSEA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r>
              <a:rPr lang="en-US" sz="12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</a:p>
          <a:p>
            <a:pPr algn="l"/>
            <a:endParaRPr lang="en-US" sz="1200" b="0" i="0" u="none" strike="noStrike" baseline="0" dirty="0">
              <a:latin typeface="ArialMT"/>
            </a:endParaRPr>
          </a:p>
          <a:p>
            <a:r>
              <a:rPr lang="en-US" sz="12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Share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Facilitator Tips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Provide a variety of materials for the team to use to make a prototype of their project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 drawing can include a detailed annotated sketch or a computer-aided design (CAD) drawing.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Have the team think of people (audience or experts) they would like to get feedback from on their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Arrange a visit to look at examples in your community that can be a focus of the project.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Consider inviting an expert or user to this session to share content about their identified problem.</a:t>
            </a:r>
            <a:endParaRPr lang="en-US" sz="1800" b="0" i="0" u="none" strike="noStrike" baseline="0" dirty="0">
              <a:solidFill>
                <a:srgbClr val="5185C4"/>
              </a:solidFill>
              <a:latin typeface="Chantal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Facilitator Tips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latin typeface="ArialMT"/>
              </a:rPr>
              <a:t>Provide a variety of materials for the team to use to make a prototype of their project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latin typeface="ArialMT"/>
              </a:rPr>
              <a:t>A drawing can include a detailed annotated sketch or a computer-aided design (CAD) drawing.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latin typeface="ArialMT"/>
              </a:rPr>
              <a:t>Have the team think of people (audience or experts) they would like to get feedback from on their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latin typeface="ArialMT"/>
              </a:rPr>
              <a:t>Arrange a visit to look at examples in your community that can be a focus of the project.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latin typeface="ArialMT"/>
              </a:rPr>
              <a:t>Consider inviting an expert or user to this session to share content about their identified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</a:t>
            </a:r>
            <a:r>
              <a:rPr lang="en-US" sz="1800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Innovation Project for </a:t>
            </a:r>
            <a:r>
              <a:rPr lang="en-US" sz="1800" i="1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FIRST</a:t>
            </a:r>
            <a:r>
              <a:rPr lang="en-US" sz="1800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LEGO League: Create and Iterate your Prototype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(13:46)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r>
              <a:rPr lang="en-US" sz="1800" b="0" i="0" u="none" strike="noStrike" baseline="0" dirty="0">
                <a:latin typeface="Arial-BoldMT"/>
              </a:rPr>
              <a:t>By embracing the Core Values, the team learns that friendly competition and mutual gain are not separate goals and that helping one another is the foundation of teamwork.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1" dirty="0"/>
              <a:t>Session 7 Tips =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for SPIKE on-line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https://spike.legoeducation.com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(remember to use a Chrome browser)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-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5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-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Check the team knows the Core Values and understands what Gracious Professionalism® is.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Different members of the team can be responsible for specific missions and develop and own the robot run for those missions.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When the team has a base robot, do a straight drive test. If it doesn’t go straight, look at the robot’s center of gravity and balance.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the team determine which launch area will be the starting position and make sure there is enough room for the whole robot to fit inside the launch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Encourage the students to explain the program as the robot moves.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0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Facilitator Tips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Provide a variety of materials for the team to use to make a prototype of their project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 drawing can include a detailed annotated sketch or a computer-aided design (CAD) drawing.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Have the team think of people (audience or experts) they would like to get feedback from on their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Arrange a visit to look at examples in your community that can be a focus of the project.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Consider inviting an expert or user to this session to share content about their identified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Facilitator Tips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Provide a variety of materials for the team to use to make a prototype of their project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 drawing can include a detailed annotated sketch or a computer-aided design (CAD) drawing.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Have the team think of people (audience or experts) they would like to get feedback from on their solution.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Arrange a visit to look at examples in your community that can be a focus of the project.</a:t>
            </a:r>
          </a:p>
          <a:p>
            <a:pPr marL="342900" indent="-3429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latin typeface="ArialMT"/>
              </a:rPr>
              <a:t>Consider inviting an expert or user to this session to share content about their identified problem.</a:t>
            </a:r>
            <a:endParaRPr lang="en-US" sz="1800" b="0" i="0" u="none" strike="noStrike" baseline="0" dirty="0">
              <a:latin typeface="Arial-Bold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95802" y="2514601"/>
            <a:ext cx="4648200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Solutions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7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4590-A7BE-F45C-65EE-D1081410D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DFE03-4789-704A-447A-D8B047B78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B9A22-1859-52A6-3A2E-5550384BA9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0"/>
          <a:stretch/>
        </p:blipFill>
        <p:spPr>
          <a:xfrm>
            <a:off x="288216" y="1600200"/>
            <a:ext cx="3625808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10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090992"/>
            <a:ext cx="8060867" cy="3481008"/>
          </a:xfrm>
        </p:spPr>
        <p:txBody>
          <a:bodyPr>
            <a:noAutofit/>
          </a:bodyPr>
          <a:lstStyle/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 any missions you are working on or have completed.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your research and your Innovation Project solution.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 your space.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28E4E-52FA-9894-38E9-6466D8A6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11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ACA09-8833-C94C-C476-9FB530E540CF}"/>
              </a:ext>
            </a:extLst>
          </p:cNvPr>
          <p:cNvSpPr txBox="1"/>
          <p:nvPr/>
        </p:nvSpPr>
        <p:spPr>
          <a:xfrm>
            <a:off x="707572" y="1443841"/>
            <a:ext cx="37408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you describe your innovative solution in under five minutes?</a:t>
            </a:r>
          </a:p>
          <a:p>
            <a:pPr algn="l"/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your solution address your identified problem?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28E57-3D00-B63E-C4A1-9E8CED5872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442" y="2716111"/>
            <a:ext cx="5303520" cy="353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3A472-3AEB-A383-2437-1CD6DE00A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429" y="883628"/>
            <a:ext cx="4572000" cy="304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00A9B-DFD9-8314-09B2-B8BE483F6F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485" y="99003"/>
            <a:ext cx="22200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36D60-1DE4-A838-A1EA-86022CE1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76" y="1658950"/>
            <a:ext cx="3074669" cy="173736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B87A36-1456-B10B-9EFC-D8C17D2185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5066852"/>
            <a:ext cx="8627633" cy="98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 LEGO Group. ©2023 The LEGO Group. All rights reserved.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SHOW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are trademarks of For Inspiration and Recognition of Science and Technology (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registered trademark of the LEGO Group.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and MASTERPIECE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jointly held trademarks of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other trademarks are the property of their respective owners. ©2023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954FE-2642-0EC2-AA29-AB1A8592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0" y="5050785"/>
            <a:ext cx="8869680" cy="9573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413194" y="1338943"/>
            <a:ext cx="8138160" cy="28738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 </a:t>
            </a:r>
            <a:endParaRPr lang="en-US" sz="2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create their innovation project solution and complete the Innovation Project Planning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design and iterate on their robot to complete additional robot game missions.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9CAEB-B650-50DC-3916-65FB2BFA7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00" y="4480658"/>
            <a:ext cx="8869680" cy="5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BCFABA-A71A-9C7D-06FC-E20694646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72" y="2597776"/>
            <a:ext cx="6400800" cy="341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667844" y="1076961"/>
            <a:ext cx="8222386" cy="167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2800" b="1" i="0" u="none" strike="noStrike" baseline="300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ways your team will demonstrate this in everything you do.</a:t>
            </a:r>
          </a:p>
          <a:p>
            <a:pPr algn="l"/>
            <a:endParaRPr lang="en-US" sz="27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86" y="4889500"/>
            <a:ext cx="6400800" cy="12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50" y="1008014"/>
            <a:ext cx="8177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over page 6 in the </a:t>
            </a:r>
            <a:r>
              <a:rPr lang="en-US" sz="2800" b="0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Game Rulebook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see how </a:t>
            </a:r>
            <a:r>
              <a:rPr lang="en-US" sz="2800" b="0" i="1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2800" b="0" i="1" u="none" strike="noStrike" baseline="300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evaluated during the tournament.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BD11F-885F-69DD-3FE5-399793C2AF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76" y="2499032"/>
            <a:ext cx="6183839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64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Solve Missions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8901DB2-91CA-4101-ABB6-3E5D6765FB8A}"/>
              </a:ext>
            </a:extLst>
          </p:cNvPr>
          <p:cNvSpPr txBox="1">
            <a:spLocks/>
          </p:cNvSpPr>
          <p:nvPr/>
        </p:nvSpPr>
        <p:spPr>
          <a:xfrm>
            <a:off x="628650" y="1541735"/>
            <a:ext cx="7709807" cy="76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8C30123-83EE-485F-B916-B0D6DBC6FC8A}"/>
              </a:ext>
            </a:extLst>
          </p:cNvPr>
          <p:cNvSpPr/>
          <p:nvPr/>
        </p:nvSpPr>
        <p:spPr>
          <a:xfrm>
            <a:off x="5678706" y="5147287"/>
            <a:ext cx="1161826" cy="922810"/>
          </a:xfrm>
          <a:prstGeom prst="triangle">
            <a:avLst>
              <a:gd name="adj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7A4C1-59B7-8884-2EEF-8F72B564551C}"/>
              </a:ext>
            </a:extLst>
          </p:cNvPr>
          <p:cNvSpPr txBox="1"/>
          <p:nvPr/>
        </p:nvSpPr>
        <p:spPr>
          <a:xfrm>
            <a:off x="628650" y="1162921"/>
            <a:ext cx="743494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develop your robot and its attachments to complete missions in the Robot Game.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can improve the existing robot used in the previous sessions or create a new design.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A2CBED-D103-29DB-225B-ED263748CA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330" y="3399338"/>
            <a:ext cx="3135508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09A2E-9E24-6EBB-0F06-D17D5F1E4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51" y="4237651"/>
            <a:ext cx="2946679" cy="1554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1D76A-BE47-5143-010F-010A5E3C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116" y="4088596"/>
            <a:ext cx="2747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D09E3-2347-D33E-351F-69A54118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34713" y="2198028"/>
            <a:ext cx="2980379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F72E4-EC83-2FD6-77A3-3D35E2420385}"/>
              </a:ext>
            </a:extLst>
          </p:cNvPr>
          <p:cNvSpPr txBox="1"/>
          <p:nvPr/>
        </p:nvSpPr>
        <p:spPr>
          <a:xfrm>
            <a:off x="658092" y="1062484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a program for each new mission you attempt. You could combine mission solutions into one program.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and improve your robot and its programs.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9BE8A-71D7-A469-BF08-797E50717F2A}"/>
              </a:ext>
            </a:extLst>
          </p:cNvPr>
          <p:cNvSpPr txBox="1"/>
          <p:nvPr/>
        </p:nvSpPr>
        <p:spPr>
          <a:xfrm>
            <a:off x="658091" y="3018636"/>
            <a:ext cx="3434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Revisit previous lessons to develop your coding skills or work on solving the missions.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AC68CA9-F42E-3D8D-7997-9D3711377863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Solve Missions</a:t>
            </a:r>
          </a:p>
        </p:txBody>
      </p:sp>
    </p:spTree>
    <p:extLst>
      <p:ext uri="{BB962C8B-B14F-4D97-AF65-F5344CB8AC3E}">
        <p14:creationId xmlns:p14="http://schemas.microsoft.com/office/powerpoint/2010/main" val="18081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0091A-ED85-7E7E-CF23-10829C603B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118" y="3457397"/>
            <a:ext cx="2437985" cy="26517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A3B7D-EA42-4DB4-913F-126A1CC1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07261" y="3236677"/>
            <a:ext cx="2860783" cy="2974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DE01DC-E869-5F87-C5EC-ED9BA0FE476A}"/>
              </a:ext>
            </a:extLst>
          </p:cNvPr>
          <p:cNvSpPr txBox="1"/>
          <p:nvPr/>
        </p:nvSpPr>
        <p:spPr>
          <a:xfrm>
            <a:off x="522517" y="1459223"/>
            <a:ext cx="38411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you follow how the program on your device is making your robot move?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iterate and improve on the existing robot design used in previous sessions?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B02F-38FC-ABE8-34D9-B214E53A71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4072" y="183127"/>
            <a:ext cx="363250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3DBD39-70CF-CB30-50B2-832169F8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50" y="1195872"/>
            <a:ext cx="4846320" cy="45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Project Solution</a:t>
            </a:r>
            <a:endParaRPr lang="en-US" dirty="0">
              <a:solidFill>
                <a:srgbClr val="00A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608310"/>
            <a:ext cx="3202570" cy="3671261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and create your Innovation Project solution. </a:t>
            </a:r>
          </a:p>
          <a:p>
            <a:endParaRPr lang="en-US" sz="10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Sketch your solution.  Label the parts and how it will work.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AD88F-4D58-A9A8-2583-7D066BFA5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2" y="1214851"/>
            <a:ext cx="4572000" cy="43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Project Solution</a:t>
            </a:r>
            <a:endParaRPr lang="en-US" dirty="0">
              <a:solidFill>
                <a:srgbClr val="00A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4124" y="1073331"/>
            <a:ext cx="3934553" cy="5066212"/>
          </a:xfrm>
        </p:spPr>
        <p:txBody>
          <a:bodyPr>
            <a:noAutofit/>
          </a:bodyPr>
          <a:lstStyle/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Describe your solution and explain how it solves the problem. </a:t>
            </a:r>
          </a:p>
          <a:p>
            <a:endParaRPr lang="en-US" sz="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Create a prototype, model, or drawing of your solution. </a:t>
            </a:r>
          </a:p>
          <a:p>
            <a:endParaRPr lang="en-US" sz="800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 the process you use to develop your solution on page 23, </a:t>
            </a:r>
            <a:r>
              <a:rPr lang="en-US" sz="27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 Project Planning</a:t>
            </a:r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1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40ee-ccdf-4ffb-ba5c-71e25989d2a9" xsi:nil="true"/>
    <lcf76f155ced4ddcb4097134ff3c332f xmlns="09a20863-7c96-4a57-95ca-029d1820b2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E6196702-33B7-4D4C-BF16-70044BFE5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8875</TotalTime>
  <Words>1880</Words>
  <Application>Microsoft Office PowerPoint</Application>
  <PresentationFormat>On-screen Show (4:3)</PresentationFormat>
  <Paragraphs>160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Arial-BoldMT</vt:lpstr>
      <vt:lpstr>ArialMT</vt:lpstr>
      <vt:lpstr>Calibri</vt:lpstr>
      <vt:lpstr>Chantal Light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Introduction</vt:lpstr>
      <vt:lpstr>Solve Missions</vt:lpstr>
      <vt:lpstr>PowerPoint Presentation</vt:lpstr>
      <vt:lpstr>Reflection Questions</vt:lpstr>
      <vt:lpstr>Develop Project Solution</vt:lpstr>
      <vt:lpstr>Develop Project Solution</vt:lpstr>
      <vt:lpstr>Share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36</cp:revision>
  <dcterms:created xsi:type="dcterms:W3CDTF">2020-04-21T20:33:01Z</dcterms:created>
  <dcterms:modified xsi:type="dcterms:W3CDTF">2023-07-06T00:19:01Z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