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97" r:id="rId5"/>
  </p:sldMasterIdLst>
  <p:notesMasterIdLst>
    <p:notesMasterId r:id="rId16"/>
  </p:notesMasterIdLst>
  <p:sldIdLst>
    <p:sldId id="259" r:id="rId6"/>
    <p:sldId id="260" r:id="rId7"/>
    <p:sldId id="296" r:id="rId8"/>
    <p:sldId id="297" r:id="rId9"/>
    <p:sldId id="306" r:id="rId10"/>
    <p:sldId id="307" r:id="rId11"/>
    <p:sldId id="308" r:id="rId12"/>
    <p:sldId id="309" r:id="rId13"/>
    <p:sldId id="292" r:id="rId14"/>
    <p:sldId id="294"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02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y Morgan" initials="KM" lastIdx="18" clrIdx="0">
    <p:extLst>
      <p:ext uri="{19B8F6BF-5375-455C-9EA6-DF929625EA0E}">
        <p15:presenceInfo xmlns:p15="http://schemas.microsoft.com/office/powerpoint/2012/main" userId="S::kmorgan@firstinspires.org::19752d8f-270a-426b-91ad-1bf5c79275bc" providerId="AD"/>
      </p:ext>
    </p:extLst>
  </p:cmAuthor>
  <p:cmAuthor id="2" name="Tammy Pankey" initials="TP" lastIdx="14" clrIdx="1">
    <p:extLst>
      <p:ext uri="{19B8F6BF-5375-455C-9EA6-DF929625EA0E}">
        <p15:presenceInfo xmlns:p15="http://schemas.microsoft.com/office/powerpoint/2012/main" userId="S::tpankey@firstinspires.org::89b84b47-0384-4d66-b56e-dc00ebdb68cf" providerId="AD"/>
      </p:ext>
    </p:extLst>
  </p:cmAuthor>
  <p:cmAuthor id="3" name="Betsy Daniels" initials="BD" lastIdx="1" clrIdx="2">
    <p:extLst>
      <p:ext uri="{19B8F6BF-5375-455C-9EA6-DF929625EA0E}">
        <p15:presenceInfo xmlns:p15="http://schemas.microsoft.com/office/powerpoint/2012/main" userId="S::bdaniels@firstinspires.org::a44171bd-6c25-4139-ab16-062dbd6de46d" providerId="AD"/>
      </p:ext>
    </p:extLst>
  </p:cmAuthor>
  <p:cmAuthor id="4" name="Libby Simpson" initials="LS" lastIdx="1" clrIdx="3">
    <p:extLst>
      <p:ext uri="{19B8F6BF-5375-455C-9EA6-DF929625EA0E}">
        <p15:presenceInfo xmlns:p15="http://schemas.microsoft.com/office/powerpoint/2012/main" userId="S::lsimpson@firstinspires.org::279f7fcd-fcc6-488a-9740-ffec112d69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030A0"/>
    <a:srgbClr val="FF781D"/>
    <a:srgbClr val="662D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C66651-060E-42A5-AA6D-D848425D1076}" v="3" dt="2023-07-11T22:45:06.3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0834" autoAdjust="0"/>
  </p:normalViewPr>
  <p:slideViewPr>
    <p:cSldViewPr snapToGrid="0">
      <p:cViewPr varScale="1">
        <p:scale>
          <a:sx n="100" d="100"/>
          <a:sy n="100" d="100"/>
        </p:scale>
        <p:origin x="1836" y="78"/>
      </p:cViewPr>
      <p:guideLst>
        <p:guide orient="horz" pos="2160"/>
        <p:guide pos="3024"/>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mmy Pankey" userId="89b84b47-0384-4d66-b56e-dc00ebdb68cf" providerId="ADAL" clId="{F7C66651-060E-42A5-AA6D-D848425D1076}"/>
    <pc:docChg chg="custSel modSld">
      <pc:chgData name="Tammy Pankey" userId="89b84b47-0384-4d66-b56e-dc00ebdb68cf" providerId="ADAL" clId="{F7C66651-060E-42A5-AA6D-D848425D1076}" dt="2023-07-11T22:47:04.326" v="17" actId="1076"/>
      <pc:docMkLst>
        <pc:docMk/>
      </pc:docMkLst>
      <pc:sldChg chg="addSp delSp modSp mod">
        <pc:chgData name="Tammy Pankey" userId="89b84b47-0384-4d66-b56e-dc00ebdb68cf" providerId="ADAL" clId="{F7C66651-060E-42A5-AA6D-D848425D1076}" dt="2023-07-11T22:44:10.419" v="7" actId="2711"/>
        <pc:sldMkLst>
          <pc:docMk/>
          <pc:sldMk cId="3743200560" sldId="259"/>
        </pc:sldMkLst>
        <pc:spChg chg="mod">
          <ac:chgData name="Tammy Pankey" userId="89b84b47-0384-4d66-b56e-dc00ebdb68cf" providerId="ADAL" clId="{F7C66651-060E-42A5-AA6D-D848425D1076}" dt="2023-07-11T22:44:10.419" v="7" actId="2711"/>
          <ac:spMkLst>
            <pc:docMk/>
            <pc:sldMk cId="3743200560" sldId="259"/>
            <ac:spMk id="5" creationId="{F3B760C1-7E25-45A7-B891-53C58D074EA2}"/>
          </ac:spMkLst>
        </pc:spChg>
        <pc:spChg chg="mod">
          <ac:chgData name="Tammy Pankey" userId="89b84b47-0384-4d66-b56e-dc00ebdb68cf" providerId="ADAL" clId="{F7C66651-060E-42A5-AA6D-D848425D1076}" dt="2023-07-11T22:44:10.419" v="7" actId="2711"/>
          <ac:spMkLst>
            <pc:docMk/>
            <pc:sldMk cId="3743200560" sldId="259"/>
            <ac:spMk id="6" creationId="{B6ADE897-E12C-4A20-B842-CD64CC495BD3}"/>
          </ac:spMkLst>
        </pc:spChg>
        <pc:spChg chg="mod">
          <ac:chgData name="Tammy Pankey" userId="89b84b47-0384-4d66-b56e-dc00ebdb68cf" providerId="ADAL" clId="{F7C66651-060E-42A5-AA6D-D848425D1076}" dt="2023-07-11T22:44:10.419" v="7" actId="2711"/>
          <ac:spMkLst>
            <pc:docMk/>
            <pc:sldMk cId="3743200560" sldId="259"/>
            <ac:spMk id="26" creationId="{49461470-2C49-0B4A-AFF2-693C58AC2F9F}"/>
          </ac:spMkLst>
        </pc:spChg>
        <pc:picChg chg="add mod">
          <ac:chgData name="Tammy Pankey" userId="89b84b47-0384-4d66-b56e-dc00ebdb68cf" providerId="ADAL" clId="{F7C66651-060E-42A5-AA6D-D848425D1076}" dt="2023-07-11T22:44:05.042" v="6" actId="1076"/>
          <ac:picMkLst>
            <pc:docMk/>
            <pc:sldMk cId="3743200560" sldId="259"/>
            <ac:picMk id="7" creationId="{F29E0DF8-57FA-B770-458E-ED3C9953CCA2}"/>
          </ac:picMkLst>
        </pc:picChg>
        <pc:picChg chg="del">
          <ac:chgData name="Tammy Pankey" userId="89b84b47-0384-4d66-b56e-dc00ebdb68cf" providerId="ADAL" clId="{F7C66651-060E-42A5-AA6D-D848425D1076}" dt="2023-07-11T22:43:51.694" v="2" actId="478"/>
          <ac:picMkLst>
            <pc:docMk/>
            <pc:sldMk cId="3743200560" sldId="259"/>
            <ac:picMk id="13" creationId="{6335B222-1AA9-4892-A3FD-904EEBAC60B8}"/>
          </ac:picMkLst>
        </pc:picChg>
      </pc:sldChg>
      <pc:sldChg chg="modSp mod">
        <pc:chgData name="Tammy Pankey" userId="89b84b47-0384-4d66-b56e-dc00ebdb68cf" providerId="ADAL" clId="{F7C66651-060E-42A5-AA6D-D848425D1076}" dt="2023-07-11T22:44:22.301" v="8" actId="2711"/>
        <pc:sldMkLst>
          <pc:docMk/>
          <pc:sldMk cId="1717468709" sldId="260"/>
        </pc:sldMkLst>
        <pc:spChg chg="mod">
          <ac:chgData name="Tammy Pankey" userId="89b84b47-0384-4d66-b56e-dc00ebdb68cf" providerId="ADAL" clId="{F7C66651-060E-42A5-AA6D-D848425D1076}" dt="2023-07-11T22:44:22.301" v="8" actId="2711"/>
          <ac:spMkLst>
            <pc:docMk/>
            <pc:sldMk cId="1717468709" sldId="260"/>
            <ac:spMk id="2" creationId="{687D7AD4-EE25-42E6-A3F2-C658860DB740}"/>
          </ac:spMkLst>
        </pc:spChg>
        <pc:spChg chg="mod">
          <ac:chgData name="Tammy Pankey" userId="89b84b47-0384-4d66-b56e-dc00ebdb68cf" providerId="ADAL" clId="{F7C66651-060E-42A5-AA6D-D848425D1076}" dt="2023-07-11T22:44:22.301" v="8" actId="2711"/>
          <ac:spMkLst>
            <pc:docMk/>
            <pc:sldMk cId="1717468709" sldId="260"/>
            <ac:spMk id="3" creationId="{580D22A7-7A87-45E8-867D-9C74C5B4AFE1}"/>
          </ac:spMkLst>
        </pc:spChg>
        <pc:spChg chg="mod">
          <ac:chgData name="Tammy Pankey" userId="89b84b47-0384-4d66-b56e-dc00ebdb68cf" providerId="ADAL" clId="{F7C66651-060E-42A5-AA6D-D848425D1076}" dt="2023-07-11T22:44:22.301" v="8" actId="2711"/>
          <ac:spMkLst>
            <pc:docMk/>
            <pc:sldMk cId="1717468709" sldId="260"/>
            <ac:spMk id="4" creationId="{56567651-8AA4-479B-AC03-821AC799E926}"/>
          </ac:spMkLst>
        </pc:spChg>
        <pc:spChg chg="mod">
          <ac:chgData name="Tammy Pankey" userId="89b84b47-0384-4d66-b56e-dc00ebdb68cf" providerId="ADAL" clId="{F7C66651-060E-42A5-AA6D-D848425D1076}" dt="2023-07-11T22:44:22.301" v="8" actId="2711"/>
          <ac:spMkLst>
            <pc:docMk/>
            <pc:sldMk cId="1717468709" sldId="260"/>
            <ac:spMk id="5" creationId="{8DE1808D-4A41-4429-BDD9-039046921A33}"/>
          </ac:spMkLst>
        </pc:spChg>
        <pc:spChg chg="mod">
          <ac:chgData name="Tammy Pankey" userId="89b84b47-0384-4d66-b56e-dc00ebdb68cf" providerId="ADAL" clId="{F7C66651-060E-42A5-AA6D-D848425D1076}" dt="2023-07-11T22:44:22.301" v="8" actId="2711"/>
          <ac:spMkLst>
            <pc:docMk/>
            <pc:sldMk cId="1717468709" sldId="260"/>
            <ac:spMk id="8" creationId="{E300B7FC-E83E-4F16-BDA5-7875207E4673}"/>
          </ac:spMkLst>
        </pc:spChg>
      </pc:sldChg>
      <pc:sldChg chg="modSp mod">
        <pc:chgData name="Tammy Pankey" userId="89b84b47-0384-4d66-b56e-dc00ebdb68cf" providerId="ADAL" clId="{F7C66651-060E-42A5-AA6D-D848425D1076}" dt="2023-07-11T22:44:46.716" v="14" actId="2711"/>
        <pc:sldMkLst>
          <pc:docMk/>
          <pc:sldMk cId="3733216483" sldId="292"/>
        </pc:sldMkLst>
        <pc:spChg chg="mod">
          <ac:chgData name="Tammy Pankey" userId="89b84b47-0384-4d66-b56e-dc00ebdb68cf" providerId="ADAL" clId="{F7C66651-060E-42A5-AA6D-D848425D1076}" dt="2023-07-11T22:44:46.716" v="14" actId="2711"/>
          <ac:spMkLst>
            <pc:docMk/>
            <pc:sldMk cId="3733216483" sldId="292"/>
            <ac:spMk id="2" creationId="{687D7AD4-EE25-42E6-A3F2-C658860DB740}"/>
          </ac:spMkLst>
        </pc:spChg>
        <pc:spChg chg="mod">
          <ac:chgData name="Tammy Pankey" userId="89b84b47-0384-4d66-b56e-dc00ebdb68cf" providerId="ADAL" clId="{F7C66651-060E-42A5-AA6D-D848425D1076}" dt="2023-07-11T22:44:46.716" v="14" actId="2711"/>
          <ac:spMkLst>
            <pc:docMk/>
            <pc:sldMk cId="3733216483" sldId="292"/>
            <ac:spMk id="4" creationId="{56567651-8AA4-479B-AC03-821AC799E926}"/>
          </ac:spMkLst>
        </pc:spChg>
      </pc:sldChg>
      <pc:sldChg chg="addSp delSp modSp mod">
        <pc:chgData name="Tammy Pankey" userId="89b84b47-0384-4d66-b56e-dc00ebdb68cf" providerId="ADAL" clId="{F7C66651-060E-42A5-AA6D-D848425D1076}" dt="2023-07-11T22:23:54.665" v="1"/>
        <pc:sldMkLst>
          <pc:docMk/>
          <pc:sldMk cId="1109188424" sldId="294"/>
        </pc:sldMkLst>
        <pc:spChg chg="add mod">
          <ac:chgData name="Tammy Pankey" userId="89b84b47-0384-4d66-b56e-dc00ebdb68cf" providerId="ADAL" clId="{F7C66651-060E-42A5-AA6D-D848425D1076}" dt="2023-07-11T22:23:54.665" v="1"/>
          <ac:spMkLst>
            <pc:docMk/>
            <pc:sldMk cId="1109188424" sldId="294"/>
            <ac:spMk id="3" creationId="{C0F4FEC4-E507-ECFB-CC1E-5E11084C0970}"/>
          </ac:spMkLst>
        </pc:spChg>
        <pc:spChg chg="del">
          <ac:chgData name="Tammy Pankey" userId="89b84b47-0384-4d66-b56e-dc00ebdb68cf" providerId="ADAL" clId="{F7C66651-060E-42A5-AA6D-D848425D1076}" dt="2023-07-11T22:23:54.496" v="0" actId="478"/>
          <ac:spMkLst>
            <pc:docMk/>
            <pc:sldMk cId="1109188424" sldId="294"/>
            <ac:spMk id="7" creationId="{8A942925-8346-C1F8-C187-85FDD0CB03F7}"/>
          </ac:spMkLst>
        </pc:spChg>
      </pc:sldChg>
      <pc:sldChg chg="modSp mod">
        <pc:chgData name="Tammy Pankey" userId="89b84b47-0384-4d66-b56e-dc00ebdb68cf" providerId="ADAL" clId="{F7C66651-060E-42A5-AA6D-D848425D1076}" dt="2023-07-11T22:44:25.672" v="9" actId="2711"/>
        <pc:sldMkLst>
          <pc:docMk/>
          <pc:sldMk cId="897358324" sldId="296"/>
        </pc:sldMkLst>
        <pc:spChg chg="mod">
          <ac:chgData name="Tammy Pankey" userId="89b84b47-0384-4d66-b56e-dc00ebdb68cf" providerId="ADAL" clId="{F7C66651-060E-42A5-AA6D-D848425D1076}" dt="2023-07-11T22:44:25.672" v="9" actId="2711"/>
          <ac:spMkLst>
            <pc:docMk/>
            <pc:sldMk cId="897358324" sldId="296"/>
            <ac:spMk id="2" creationId="{687D7AD4-EE25-42E6-A3F2-C658860DB740}"/>
          </ac:spMkLst>
        </pc:spChg>
        <pc:spChg chg="mod">
          <ac:chgData name="Tammy Pankey" userId="89b84b47-0384-4d66-b56e-dc00ebdb68cf" providerId="ADAL" clId="{F7C66651-060E-42A5-AA6D-D848425D1076}" dt="2023-07-11T22:44:25.672" v="9" actId="2711"/>
          <ac:spMkLst>
            <pc:docMk/>
            <pc:sldMk cId="897358324" sldId="296"/>
            <ac:spMk id="4" creationId="{56567651-8AA4-479B-AC03-821AC799E926}"/>
          </ac:spMkLst>
        </pc:spChg>
      </pc:sldChg>
      <pc:sldChg chg="modSp mod">
        <pc:chgData name="Tammy Pankey" userId="89b84b47-0384-4d66-b56e-dc00ebdb68cf" providerId="ADAL" clId="{F7C66651-060E-42A5-AA6D-D848425D1076}" dt="2023-07-11T22:44:28.894" v="10" actId="2711"/>
        <pc:sldMkLst>
          <pc:docMk/>
          <pc:sldMk cId="1162249635" sldId="297"/>
        </pc:sldMkLst>
        <pc:spChg chg="mod">
          <ac:chgData name="Tammy Pankey" userId="89b84b47-0384-4d66-b56e-dc00ebdb68cf" providerId="ADAL" clId="{F7C66651-060E-42A5-AA6D-D848425D1076}" dt="2023-07-11T22:44:28.894" v="10" actId="2711"/>
          <ac:spMkLst>
            <pc:docMk/>
            <pc:sldMk cId="1162249635" sldId="297"/>
            <ac:spMk id="2" creationId="{687D7AD4-EE25-42E6-A3F2-C658860DB740}"/>
          </ac:spMkLst>
        </pc:spChg>
        <pc:spChg chg="mod">
          <ac:chgData name="Tammy Pankey" userId="89b84b47-0384-4d66-b56e-dc00ebdb68cf" providerId="ADAL" clId="{F7C66651-060E-42A5-AA6D-D848425D1076}" dt="2023-07-11T22:44:28.894" v="10" actId="2711"/>
          <ac:spMkLst>
            <pc:docMk/>
            <pc:sldMk cId="1162249635" sldId="297"/>
            <ac:spMk id="4" creationId="{56567651-8AA4-479B-AC03-821AC799E926}"/>
          </ac:spMkLst>
        </pc:spChg>
      </pc:sldChg>
      <pc:sldChg chg="modSp mod">
        <pc:chgData name="Tammy Pankey" userId="89b84b47-0384-4d66-b56e-dc00ebdb68cf" providerId="ADAL" clId="{F7C66651-060E-42A5-AA6D-D848425D1076}" dt="2023-07-11T22:44:31.953" v="11" actId="2711"/>
        <pc:sldMkLst>
          <pc:docMk/>
          <pc:sldMk cId="723896734" sldId="306"/>
        </pc:sldMkLst>
        <pc:spChg chg="mod">
          <ac:chgData name="Tammy Pankey" userId="89b84b47-0384-4d66-b56e-dc00ebdb68cf" providerId="ADAL" clId="{F7C66651-060E-42A5-AA6D-D848425D1076}" dt="2023-07-11T22:44:31.953" v="11" actId="2711"/>
          <ac:spMkLst>
            <pc:docMk/>
            <pc:sldMk cId="723896734" sldId="306"/>
            <ac:spMk id="2" creationId="{687D7AD4-EE25-42E6-A3F2-C658860DB740}"/>
          </ac:spMkLst>
        </pc:spChg>
        <pc:spChg chg="mod">
          <ac:chgData name="Tammy Pankey" userId="89b84b47-0384-4d66-b56e-dc00ebdb68cf" providerId="ADAL" clId="{F7C66651-060E-42A5-AA6D-D848425D1076}" dt="2023-07-11T22:44:31.953" v="11" actId="2711"/>
          <ac:spMkLst>
            <pc:docMk/>
            <pc:sldMk cId="723896734" sldId="306"/>
            <ac:spMk id="4" creationId="{56567651-8AA4-479B-AC03-821AC799E926}"/>
          </ac:spMkLst>
        </pc:spChg>
      </pc:sldChg>
      <pc:sldChg chg="modSp mod">
        <pc:chgData name="Tammy Pankey" userId="89b84b47-0384-4d66-b56e-dc00ebdb68cf" providerId="ADAL" clId="{F7C66651-060E-42A5-AA6D-D848425D1076}" dt="2023-07-11T22:44:36.210" v="12" actId="2711"/>
        <pc:sldMkLst>
          <pc:docMk/>
          <pc:sldMk cId="2150117555" sldId="307"/>
        </pc:sldMkLst>
        <pc:spChg chg="mod">
          <ac:chgData name="Tammy Pankey" userId="89b84b47-0384-4d66-b56e-dc00ebdb68cf" providerId="ADAL" clId="{F7C66651-060E-42A5-AA6D-D848425D1076}" dt="2023-07-11T22:44:36.210" v="12" actId="2711"/>
          <ac:spMkLst>
            <pc:docMk/>
            <pc:sldMk cId="2150117555" sldId="307"/>
            <ac:spMk id="2" creationId="{687D7AD4-EE25-42E6-A3F2-C658860DB740}"/>
          </ac:spMkLst>
        </pc:spChg>
        <pc:spChg chg="mod">
          <ac:chgData name="Tammy Pankey" userId="89b84b47-0384-4d66-b56e-dc00ebdb68cf" providerId="ADAL" clId="{F7C66651-060E-42A5-AA6D-D848425D1076}" dt="2023-07-11T22:44:36.210" v="12" actId="2711"/>
          <ac:spMkLst>
            <pc:docMk/>
            <pc:sldMk cId="2150117555" sldId="307"/>
            <ac:spMk id="4" creationId="{56567651-8AA4-479B-AC03-821AC799E926}"/>
          </ac:spMkLst>
        </pc:spChg>
        <pc:spChg chg="mod">
          <ac:chgData name="Tammy Pankey" userId="89b84b47-0384-4d66-b56e-dc00ebdb68cf" providerId="ADAL" clId="{F7C66651-060E-42A5-AA6D-D848425D1076}" dt="2023-07-11T22:44:36.210" v="12" actId="2711"/>
          <ac:spMkLst>
            <pc:docMk/>
            <pc:sldMk cId="2150117555" sldId="307"/>
            <ac:spMk id="5" creationId="{03D193D5-911C-4DF9-BB10-28A5ACD7C69A}"/>
          </ac:spMkLst>
        </pc:spChg>
        <pc:spChg chg="mod">
          <ac:chgData name="Tammy Pankey" userId="89b84b47-0384-4d66-b56e-dc00ebdb68cf" providerId="ADAL" clId="{F7C66651-060E-42A5-AA6D-D848425D1076}" dt="2023-07-11T22:44:36.210" v="12" actId="2711"/>
          <ac:spMkLst>
            <pc:docMk/>
            <pc:sldMk cId="2150117555" sldId="307"/>
            <ac:spMk id="15" creationId="{1302C25A-BE93-CD93-AF09-A361E6172547}"/>
          </ac:spMkLst>
        </pc:spChg>
        <pc:spChg chg="mod">
          <ac:chgData name="Tammy Pankey" userId="89b84b47-0384-4d66-b56e-dc00ebdb68cf" providerId="ADAL" clId="{F7C66651-060E-42A5-AA6D-D848425D1076}" dt="2023-07-11T22:44:36.210" v="12" actId="2711"/>
          <ac:spMkLst>
            <pc:docMk/>
            <pc:sldMk cId="2150117555" sldId="307"/>
            <ac:spMk id="16" creationId="{E9F9798E-ABC7-F78D-1AB7-FCC8FC98612F}"/>
          </ac:spMkLst>
        </pc:spChg>
      </pc:sldChg>
      <pc:sldChg chg="modSp mod">
        <pc:chgData name="Tammy Pankey" userId="89b84b47-0384-4d66-b56e-dc00ebdb68cf" providerId="ADAL" clId="{F7C66651-060E-42A5-AA6D-D848425D1076}" dt="2023-07-11T22:47:04.326" v="17" actId="1076"/>
        <pc:sldMkLst>
          <pc:docMk/>
          <pc:sldMk cId="3041520386" sldId="308"/>
        </pc:sldMkLst>
        <pc:spChg chg="mod">
          <ac:chgData name="Tammy Pankey" userId="89b84b47-0384-4d66-b56e-dc00ebdb68cf" providerId="ADAL" clId="{F7C66651-060E-42A5-AA6D-D848425D1076}" dt="2023-07-11T22:46:55.912" v="15" actId="2711"/>
          <ac:spMkLst>
            <pc:docMk/>
            <pc:sldMk cId="3041520386" sldId="308"/>
            <ac:spMk id="2" creationId="{687D7AD4-EE25-42E6-A3F2-C658860DB740}"/>
          </ac:spMkLst>
        </pc:spChg>
        <pc:spChg chg="mod">
          <ac:chgData name="Tammy Pankey" userId="89b84b47-0384-4d66-b56e-dc00ebdb68cf" providerId="ADAL" clId="{F7C66651-060E-42A5-AA6D-D848425D1076}" dt="2023-07-11T22:46:55.912" v="15" actId="2711"/>
          <ac:spMkLst>
            <pc:docMk/>
            <pc:sldMk cId="3041520386" sldId="308"/>
            <ac:spMk id="4" creationId="{56567651-8AA4-479B-AC03-821AC799E926}"/>
          </ac:spMkLst>
        </pc:spChg>
        <pc:spChg chg="mod">
          <ac:chgData name="Tammy Pankey" userId="89b84b47-0384-4d66-b56e-dc00ebdb68cf" providerId="ADAL" clId="{F7C66651-060E-42A5-AA6D-D848425D1076}" dt="2023-07-11T22:46:59.888" v="16" actId="20577"/>
          <ac:spMkLst>
            <pc:docMk/>
            <pc:sldMk cId="3041520386" sldId="308"/>
            <ac:spMk id="5" creationId="{03D193D5-911C-4DF9-BB10-28A5ACD7C69A}"/>
          </ac:spMkLst>
        </pc:spChg>
        <pc:spChg chg="mod">
          <ac:chgData name="Tammy Pankey" userId="89b84b47-0384-4d66-b56e-dc00ebdb68cf" providerId="ADAL" clId="{F7C66651-060E-42A5-AA6D-D848425D1076}" dt="2023-07-11T22:46:55.912" v="15" actId="2711"/>
          <ac:spMkLst>
            <pc:docMk/>
            <pc:sldMk cId="3041520386" sldId="308"/>
            <ac:spMk id="8" creationId="{3C0FF15F-2186-A2CF-E4FF-9FB7E84F7E9C}"/>
          </ac:spMkLst>
        </pc:spChg>
        <pc:spChg chg="mod">
          <ac:chgData name="Tammy Pankey" userId="89b84b47-0384-4d66-b56e-dc00ebdb68cf" providerId="ADAL" clId="{F7C66651-060E-42A5-AA6D-D848425D1076}" dt="2023-07-11T22:46:55.912" v="15" actId="2711"/>
          <ac:spMkLst>
            <pc:docMk/>
            <pc:sldMk cId="3041520386" sldId="308"/>
            <ac:spMk id="10" creationId="{7712E11C-325F-CCA0-66FB-C35CA4107F62}"/>
          </ac:spMkLst>
        </pc:spChg>
        <pc:picChg chg="mod">
          <ac:chgData name="Tammy Pankey" userId="89b84b47-0384-4d66-b56e-dc00ebdb68cf" providerId="ADAL" clId="{F7C66651-060E-42A5-AA6D-D848425D1076}" dt="2023-07-11T22:47:04.326" v="17" actId="1076"/>
          <ac:picMkLst>
            <pc:docMk/>
            <pc:sldMk cId="3041520386" sldId="308"/>
            <ac:picMk id="6" creationId="{CE6750B3-6849-3CF3-96B2-40D84686EC5A}"/>
          </ac:picMkLst>
        </pc:picChg>
      </pc:sldChg>
      <pc:sldChg chg="modSp mod">
        <pc:chgData name="Tammy Pankey" userId="89b84b47-0384-4d66-b56e-dc00ebdb68cf" providerId="ADAL" clId="{F7C66651-060E-42A5-AA6D-D848425D1076}" dt="2023-07-11T22:44:43.793" v="13" actId="2711"/>
        <pc:sldMkLst>
          <pc:docMk/>
          <pc:sldMk cId="2076105390" sldId="309"/>
        </pc:sldMkLst>
        <pc:spChg chg="mod">
          <ac:chgData name="Tammy Pankey" userId="89b84b47-0384-4d66-b56e-dc00ebdb68cf" providerId="ADAL" clId="{F7C66651-060E-42A5-AA6D-D848425D1076}" dt="2023-07-11T22:44:43.793" v="13" actId="2711"/>
          <ac:spMkLst>
            <pc:docMk/>
            <pc:sldMk cId="2076105390" sldId="309"/>
            <ac:spMk id="2" creationId="{687D7AD4-EE25-42E6-A3F2-C658860DB740}"/>
          </ac:spMkLst>
        </pc:spChg>
        <pc:spChg chg="mod">
          <ac:chgData name="Tammy Pankey" userId="89b84b47-0384-4d66-b56e-dc00ebdb68cf" providerId="ADAL" clId="{F7C66651-060E-42A5-AA6D-D848425D1076}" dt="2023-07-11T22:44:43.793" v="13" actId="2711"/>
          <ac:spMkLst>
            <pc:docMk/>
            <pc:sldMk cId="2076105390" sldId="309"/>
            <ac:spMk id="4" creationId="{56567651-8AA4-479B-AC03-821AC799E926}"/>
          </ac:spMkLst>
        </pc:spChg>
      </pc:sldChg>
    </pc:docChg>
  </pc:docChgLst>
  <pc:docChgLst>
    <pc:chgData name="Tammy Pankey" userId="89b84b47-0384-4d66-b56e-dc00ebdb68cf" providerId="ADAL" clId="{BAC4D059-F239-418B-9E77-3B34B89A1A9E}"/>
    <pc:docChg chg="custSel modSld">
      <pc:chgData name="Tammy Pankey" userId="89b84b47-0384-4d66-b56e-dc00ebdb68cf" providerId="ADAL" clId="{BAC4D059-F239-418B-9E77-3B34B89A1A9E}" dt="2022-07-28T20:33:35.582" v="62"/>
      <pc:docMkLst>
        <pc:docMk/>
      </pc:docMkLst>
      <pc:sldChg chg="addSp delSp modSp mod">
        <pc:chgData name="Tammy Pankey" userId="89b84b47-0384-4d66-b56e-dc00ebdb68cf" providerId="ADAL" clId="{BAC4D059-F239-418B-9E77-3B34B89A1A9E}" dt="2022-07-28T20:28:03.526" v="57"/>
        <pc:sldMkLst>
          <pc:docMk/>
          <pc:sldMk cId="3822573366" sldId="262"/>
        </pc:sldMkLst>
        <pc:spChg chg="del">
          <ac:chgData name="Tammy Pankey" userId="89b84b47-0384-4d66-b56e-dc00ebdb68cf" providerId="ADAL" clId="{BAC4D059-F239-418B-9E77-3B34B89A1A9E}" dt="2022-07-28T20:28:03.257" v="56" actId="478"/>
          <ac:spMkLst>
            <pc:docMk/>
            <pc:sldMk cId="3822573366" sldId="262"/>
            <ac:spMk id="5" creationId="{1AE99D58-2964-EC41-B432-3BDD1E682725}"/>
          </ac:spMkLst>
        </pc:spChg>
        <pc:picChg chg="add mod">
          <ac:chgData name="Tammy Pankey" userId="89b84b47-0384-4d66-b56e-dc00ebdb68cf" providerId="ADAL" clId="{BAC4D059-F239-418B-9E77-3B34B89A1A9E}" dt="2022-07-28T20:28:03.526" v="57"/>
          <ac:picMkLst>
            <pc:docMk/>
            <pc:sldMk cId="3822573366" sldId="262"/>
            <ac:picMk id="6" creationId="{16867195-F3DD-9A3D-CC70-87156C573769}"/>
          </ac:picMkLst>
        </pc:picChg>
      </pc:sldChg>
      <pc:sldChg chg="modNotesTx">
        <pc:chgData name="Tammy Pankey" userId="89b84b47-0384-4d66-b56e-dc00ebdb68cf" providerId="ADAL" clId="{BAC4D059-F239-418B-9E77-3B34B89A1A9E}" dt="2022-07-28T20:33:35.582" v="62"/>
        <pc:sldMkLst>
          <pc:docMk/>
          <pc:sldMk cId="2700420877" sldId="289"/>
        </pc:sldMkLst>
      </pc:sldChg>
      <pc:sldChg chg="addSp delSp modSp mod">
        <pc:chgData name="Tammy Pankey" userId="89b84b47-0384-4d66-b56e-dc00ebdb68cf" providerId="ADAL" clId="{BAC4D059-F239-418B-9E77-3B34B89A1A9E}" dt="2022-07-28T20:27:38.992" v="55" actId="1036"/>
        <pc:sldMkLst>
          <pc:docMk/>
          <pc:sldMk cId="366631880" sldId="291"/>
        </pc:sldMkLst>
        <pc:spChg chg="add mod">
          <ac:chgData name="Tammy Pankey" userId="89b84b47-0384-4d66-b56e-dc00ebdb68cf" providerId="ADAL" clId="{BAC4D059-F239-418B-9E77-3B34B89A1A9E}" dt="2022-07-28T20:27:29.859" v="2"/>
          <ac:spMkLst>
            <pc:docMk/>
            <pc:sldMk cId="366631880" sldId="291"/>
            <ac:spMk id="7" creationId="{535D8CFA-7EF9-4D5E-AD24-FFC768D8F9CE}"/>
          </ac:spMkLst>
        </pc:spChg>
        <pc:spChg chg="add mod">
          <ac:chgData name="Tammy Pankey" userId="89b84b47-0384-4d66-b56e-dc00ebdb68cf" providerId="ADAL" clId="{BAC4D059-F239-418B-9E77-3B34B89A1A9E}" dt="2022-07-28T20:27:38.992" v="55" actId="1036"/>
          <ac:spMkLst>
            <pc:docMk/>
            <pc:sldMk cId="366631880" sldId="291"/>
            <ac:spMk id="8" creationId="{535D8CFA-7EF9-4D5E-AD24-FFC768D8F9CE}"/>
          </ac:spMkLst>
        </pc:spChg>
        <pc:spChg chg="del">
          <ac:chgData name="Tammy Pankey" userId="89b84b47-0384-4d66-b56e-dc00ebdb68cf" providerId="ADAL" clId="{BAC4D059-F239-418B-9E77-3B34B89A1A9E}" dt="2022-07-28T20:27:26.349" v="0" actId="478"/>
          <ac:spMkLst>
            <pc:docMk/>
            <pc:sldMk cId="366631880" sldId="291"/>
            <ac:spMk id="12" creationId="{535D8CFA-7EF9-4D5E-AD24-FFC768D8F9C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13F5F3-06B3-EE47-BF43-708E2593BF64}" type="datetimeFigureOut">
              <a:rPr lang="en-US" smtClean="0"/>
              <a:t>7/11/2023</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7B8CF6-C2C2-924C-96EF-0C0C9E05FEB2}" type="slidenum">
              <a:rPr lang="en-US" smtClean="0"/>
              <a:t>‹#›</a:t>
            </a:fld>
            <a:endParaRPr lang="en-US" dirty="0"/>
          </a:p>
        </p:txBody>
      </p:sp>
    </p:spTree>
    <p:extLst>
      <p:ext uri="{BB962C8B-B14F-4D97-AF65-F5344CB8AC3E}">
        <p14:creationId xmlns:p14="http://schemas.microsoft.com/office/powerpoint/2010/main" val="294501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Session 4: Theater Show</a:t>
            </a:r>
          </a:p>
          <a:p>
            <a:r>
              <a:rPr lang="en-US" dirty="0"/>
              <a:t>Provide real-world examples, including photos and videos, when introducing the tasks.  Set expectations for use of voice when sharing ideas.  Expect productive talk, movement, and interactions between children.  Circulate and redirect children to the task as needed.</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957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662D91"/>
                </a:solidFill>
                <a:effectLst/>
                <a:uLnTx/>
                <a:uFillTx/>
                <a:latin typeface="Helvetica Neue" panose="02000503000000020004"/>
                <a:ea typeface="+mn-ea"/>
                <a:cs typeface="+mn-cs"/>
              </a:rPr>
              <a:t>Outcomes </a:t>
            </a:r>
          </a:p>
          <a:p>
            <a:pPr marL="91440" marR="0" lvl="0" indent="-9144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Helvetica Neue" panose="02000503000000020004"/>
                <a:ea typeface="+mn-ea"/>
                <a:cs typeface="+mn-cs"/>
              </a:rPr>
              <a:t>Teams will identify items needed to put on a play.</a:t>
            </a:r>
            <a:endParaRPr kumimoji="0" lang="en-US" sz="400" b="0" i="0" u="none" strike="noStrike" kern="1200" cap="none" spc="0" normalizeH="0" baseline="0" noProof="0" dirty="0">
              <a:ln>
                <a:noFill/>
              </a:ln>
              <a:solidFill>
                <a:prstClr val="black"/>
              </a:solidFill>
              <a:effectLst/>
              <a:uLnTx/>
              <a:uFillTx/>
              <a:latin typeface="Helvetica Neue" panose="02000503000000020004"/>
              <a:ea typeface="+mn-ea"/>
              <a:cs typeface="+mn-cs"/>
            </a:endParaRPr>
          </a:p>
          <a:p>
            <a:pPr marL="91440" marR="0" lvl="0" indent="-9144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Helvetica Neue" panose="02000503000000020004"/>
                <a:ea typeface="+mn-ea"/>
                <a:cs typeface="+mn-cs"/>
              </a:rPr>
              <a:t>The children will document their uses of technology or moving pieces in their Engineering Notebooks.</a:t>
            </a:r>
          </a:p>
          <a:p>
            <a:pPr marL="0" indent="0">
              <a:buFont typeface="Arial" panose="020B0604020202020204" pitchFamily="34" charset="0"/>
              <a:buNone/>
            </a:pPr>
            <a:endParaRPr lang="en-US" sz="1800" i="0" u="none" strike="noStrike" baseline="0" dirty="0">
              <a:solidFill>
                <a:schemeClr val="tx1"/>
              </a:solidFill>
              <a:latin typeface="Helvetica Neue" panose="02000503000000020004"/>
            </a:endParaRPr>
          </a:p>
          <a:p>
            <a:r>
              <a:rPr lang="en-US" sz="1200" b="1" i="1" u="none" strike="noStrike" kern="1200" dirty="0">
                <a:solidFill>
                  <a:schemeClr val="tx1"/>
                </a:solidFill>
                <a:effectLst/>
                <a:latin typeface="+mn-lt"/>
                <a:ea typeface="+mn-ea"/>
                <a:cs typeface="+mn-cs"/>
              </a:rPr>
              <a:t>Facilitator Tip</a:t>
            </a:r>
          </a:p>
          <a:p>
            <a:pPr marL="182880" marR="0" indent="-182880">
              <a:spcBef>
                <a:spcPts val="0"/>
              </a:spcBef>
              <a:spcAft>
                <a:spcPts val="0"/>
              </a:spcAft>
              <a:buFont typeface="+mj-lt"/>
              <a:buAutoNum type="arabicPeriod"/>
            </a:pPr>
            <a:r>
              <a:rPr lang="en-US" sz="1800" b="0" i="0" u="none" strike="noStrike" baseline="0" dirty="0">
                <a:solidFill>
                  <a:srgbClr val="878787"/>
                </a:solidFill>
                <a:latin typeface="ArialMT"/>
              </a:rPr>
              <a:t>Allow the children to be creative and use any elements that will help share an interesting story.</a:t>
            </a:r>
          </a:p>
          <a:p>
            <a:pPr marL="182880" marR="0" indent="-182880">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Each team can perform their story and talk about what they added to their stage.</a:t>
            </a:r>
          </a:p>
        </p:txBody>
      </p:sp>
      <p:sp>
        <p:nvSpPr>
          <p:cNvPr id="4" name="Slide Number Placeholder 3"/>
          <p:cNvSpPr>
            <a:spLocks noGrp="1"/>
          </p:cNvSpPr>
          <p:nvPr>
            <p:ph type="sldNum" sz="quarter" idx="5"/>
          </p:nvPr>
        </p:nvSpPr>
        <p:spPr/>
        <p:txBody>
          <a:bodyPr/>
          <a:lstStyle/>
          <a:p>
            <a:fld id="{447B8CF6-C2C2-924C-96EF-0C0C9E05FEB2}" type="slidenum">
              <a:rPr lang="en-US" smtClean="0"/>
              <a:t>2</a:t>
            </a:fld>
            <a:endParaRPr lang="en-US" dirty="0"/>
          </a:p>
        </p:txBody>
      </p:sp>
    </p:spTree>
    <p:extLst>
      <p:ext uri="{BB962C8B-B14F-4D97-AF65-F5344CB8AC3E}">
        <p14:creationId xmlns:p14="http://schemas.microsoft.com/office/powerpoint/2010/main" val="3126124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800" b="1" i="0" u="none" strike="noStrike" baseline="0" dirty="0">
                <a:solidFill>
                  <a:srgbClr val="4A2283"/>
                </a:solidFill>
                <a:latin typeface="ShinnRR-Book"/>
              </a:rPr>
              <a:t>Warm-Up</a:t>
            </a:r>
            <a:r>
              <a:rPr lang="en-US" sz="1800" b="0" i="0" u="none" strike="noStrike" baseline="0" dirty="0">
                <a:solidFill>
                  <a:srgbClr val="4A2283"/>
                </a:solidFill>
                <a:latin typeface="ShinnRR-Book"/>
              </a:rPr>
              <a:t>:  (10 minutes)  </a:t>
            </a:r>
            <a:r>
              <a:rPr lang="en-US" sz="1200" b="1" i="0" u="none" strike="noStrike" kern="1200" dirty="0">
                <a:solidFill>
                  <a:schemeClr val="tx1"/>
                </a:solidFill>
                <a:effectLst/>
                <a:latin typeface="+mn-lt"/>
                <a:ea typeface="+mn-ea"/>
                <a:cs typeface="+mn-cs"/>
              </a:rPr>
              <a:t>Build The Picture</a:t>
            </a:r>
          </a:p>
          <a:p>
            <a:pPr rtl="0" fontAlgn="base"/>
            <a:r>
              <a:rPr lang="en-US" sz="1200" b="0" i="0" u="sng" kern="1200" dirty="0">
                <a:solidFill>
                  <a:schemeClr val="tx1"/>
                </a:solidFill>
                <a:effectLst/>
                <a:latin typeface="+mn-lt"/>
                <a:ea typeface="+mn-ea"/>
                <a:cs typeface="+mn-cs"/>
              </a:rPr>
              <a:t>Base Activity</a:t>
            </a:r>
          </a:p>
          <a:p>
            <a:pPr rtl="0" fontAlgn="base"/>
            <a:r>
              <a:rPr lang="en-US" sz="1200" b="0" i="0" kern="1200" dirty="0">
                <a:solidFill>
                  <a:schemeClr val="tx1"/>
                </a:solidFill>
                <a:effectLst/>
                <a:latin typeface="+mn-lt"/>
                <a:ea typeface="+mn-ea"/>
                <a:cs typeface="+mn-cs"/>
              </a:rPr>
              <a:t>1. In groups of 4, children mix their bricks together and choose a leader.</a:t>
            </a:r>
          </a:p>
          <a:p>
            <a:pPr rtl="0" fontAlgn="base"/>
            <a:r>
              <a:rPr lang="en-US" sz="1200" b="0" i="0" kern="1200" dirty="0">
                <a:solidFill>
                  <a:schemeClr val="tx1"/>
                </a:solidFill>
                <a:effectLst/>
                <a:latin typeface="+mn-lt"/>
                <a:ea typeface="+mn-ea"/>
                <a:cs typeface="+mn-cs"/>
              </a:rPr>
              <a:t>2. The adult whispers a word related to a theater (e.g., stage, actor, light, speakers) to the leader.</a:t>
            </a:r>
          </a:p>
          <a:p>
            <a:pPr rtl="0" fontAlgn="base"/>
            <a:r>
              <a:rPr lang="en-US" sz="1200" b="0" i="0" kern="1200" dirty="0">
                <a:solidFill>
                  <a:schemeClr val="tx1"/>
                </a:solidFill>
                <a:effectLst/>
                <a:latin typeface="+mn-lt"/>
                <a:ea typeface="+mn-ea"/>
                <a:cs typeface="+mn-cs"/>
              </a:rPr>
              <a:t>3. Back with their group, the leader quickly builds a representation of that word for the others to guess.</a:t>
            </a:r>
          </a:p>
          <a:p>
            <a:pPr rtl="0" fontAlgn="base"/>
            <a:r>
              <a:rPr lang="en-US" sz="1200" b="0" i="0" kern="1200" dirty="0">
                <a:solidFill>
                  <a:schemeClr val="tx1"/>
                </a:solidFill>
                <a:effectLst/>
                <a:latin typeface="+mn-lt"/>
                <a:ea typeface="+mn-ea"/>
                <a:cs typeface="+mn-cs"/>
              </a:rPr>
              <a:t>4. The group may not ask questions but can call out words. The leader can say when they get it right.</a:t>
            </a:r>
          </a:p>
          <a:p>
            <a:pPr rtl="0" fontAlgn="base"/>
            <a:r>
              <a:rPr lang="en-US" sz="1200" b="0" i="0" u="sng" kern="1200" dirty="0">
                <a:solidFill>
                  <a:schemeClr val="tx1"/>
                </a:solidFill>
                <a:effectLst/>
                <a:latin typeface="+mn-lt"/>
                <a:ea typeface="+mn-ea"/>
                <a:cs typeface="+mn-cs"/>
              </a:rPr>
              <a:t>Part 2</a:t>
            </a:r>
          </a:p>
          <a:p>
            <a:pPr rtl="0" fontAlgn="base"/>
            <a:r>
              <a:rPr lang="en-US" sz="1200" b="0" i="0" kern="1200" dirty="0">
                <a:solidFill>
                  <a:schemeClr val="tx1"/>
                </a:solidFill>
                <a:effectLst/>
                <a:latin typeface="+mn-lt"/>
                <a:ea typeface="+mn-ea"/>
                <a:cs typeface="+mn-cs"/>
              </a:rPr>
              <a:t>5. Choose a new leader and repeat the activity with a new word.</a:t>
            </a:r>
          </a:p>
          <a:p>
            <a:pPr rtl="0" fontAlgn="base"/>
            <a:r>
              <a:rPr lang="en-US" sz="1200" b="0" i="0" kern="1200" dirty="0">
                <a:solidFill>
                  <a:schemeClr val="tx1"/>
                </a:solidFill>
                <a:effectLst/>
                <a:latin typeface="+mn-lt"/>
                <a:ea typeface="+mn-ea"/>
                <a:cs typeface="+mn-cs"/>
              </a:rPr>
              <a:t>6. Continue until all children in the group have been a leader.</a:t>
            </a:r>
          </a:p>
          <a:p>
            <a:pPr rtl="0" fontAlgn="base"/>
            <a:r>
              <a:rPr lang="en-US" sz="1200" b="0" i="0" u="sng" kern="1200" dirty="0">
                <a:solidFill>
                  <a:schemeClr val="tx1"/>
                </a:solidFill>
                <a:effectLst/>
                <a:latin typeface="+mn-lt"/>
                <a:ea typeface="+mn-ea"/>
                <a:cs typeface="+mn-cs"/>
              </a:rPr>
              <a:t>Guiding Questions:</a:t>
            </a:r>
          </a:p>
          <a:p>
            <a:pPr rtl="0" fontAlgn="base"/>
            <a:r>
              <a:rPr lang="en-US" sz="1200" b="0" i="0" u="none" kern="1200" dirty="0">
                <a:solidFill>
                  <a:schemeClr val="tx1"/>
                </a:solidFill>
                <a:effectLst/>
                <a:latin typeface="+mn-lt"/>
                <a:ea typeface="+mn-ea"/>
                <a:cs typeface="+mn-cs"/>
              </a:rPr>
              <a:t>• How did the first group figure out the word?</a:t>
            </a:r>
          </a:p>
          <a:p>
            <a:pPr rtl="0" fontAlgn="base"/>
            <a:r>
              <a:rPr lang="en-US" sz="1200" b="0" i="0" u="none" kern="1200" dirty="0">
                <a:solidFill>
                  <a:schemeClr val="tx1"/>
                </a:solidFill>
                <a:effectLst/>
                <a:latin typeface="+mn-lt"/>
                <a:ea typeface="+mn-ea"/>
                <a:cs typeface="+mn-cs"/>
              </a:rPr>
              <a:t>• What can you do to help the next leader of the group?</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7593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200" b="1" i="0" u="none" strike="noStrike" kern="1200" dirty="0">
                <a:solidFill>
                  <a:schemeClr val="tx1"/>
                </a:solidFill>
                <a:effectLst/>
                <a:latin typeface="+mn-lt"/>
                <a:ea typeface="+mn-ea"/>
                <a:cs typeface="+mn-cs"/>
              </a:rPr>
              <a:t>Facilitator Tip – </a:t>
            </a:r>
            <a:r>
              <a:rPr lang="en-US" sz="1200" b="1"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TMG Appendix </a:t>
            </a:r>
            <a:r>
              <a:rPr lang="en-US" sz="1000" b="0" i="0" kern="1200" dirty="0">
                <a:solidFill>
                  <a:schemeClr val="tx1"/>
                </a:solidFill>
                <a:effectLst/>
                <a:latin typeface="+mn-lt"/>
                <a:ea typeface="+mn-ea"/>
                <a:cs typeface="+mn-cs"/>
              </a:rPr>
              <a:t>(see page 26)</a:t>
            </a:r>
            <a:endParaRPr lang="en-US" sz="1200" b="0" i="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841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3600" b="1" i="0" u="none" strike="noStrike" baseline="0" dirty="0">
                <a:solidFill>
                  <a:srgbClr val="592980"/>
                </a:solidFill>
                <a:latin typeface="TobiPro-ExtraBold"/>
              </a:rPr>
              <a:t>Explore Task </a:t>
            </a:r>
            <a:r>
              <a:rPr lang="en-US" sz="3600" b="0" i="0" u="none" strike="noStrike" baseline="0" dirty="0">
                <a:solidFill>
                  <a:srgbClr val="592980"/>
                </a:solidFill>
                <a:latin typeface="TobiPro-Medium"/>
              </a:rPr>
              <a:t>(1O minutes)</a:t>
            </a:r>
          </a:p>
          <a:p>
            <a:pPr algn="l"/>
            <a:r>
              <a:rPr lang="en-US" sz="3600" b="0" i="0" u="none" strike="noStrike" baseline="0" dirty="0">
                <a:solidFill>
                  <a:srgbClr val="592980"/>
                </a:solidFill>
                <a:latin typeface="TobiPro-Medium"/>
              </a:rPr>
              <a:t>Have the children think about a time they have seen or have participated in a play in a theater.  What things does a play have to help tell a story?</a:t>
            </a:r>
          </a:p>
          <a:p>
            <a:pPr algn="l"/>
            <a:endParaRPr lang="en-US" sz="3600" b="0" i="0" u="none" strike="noStrike" baseline="0" dirty="0">
              <a:solidFill>
                <a:srgbClr val="592980"/>
              </a:solidFill>
              <a:latin typeface="TobiPro-Medium"/>
            </a:endParaRPr>
          </a:p>
          <a:p>
            <a:pPr algn="l"/>
            <a:r>
              <a:rPr lang="en-US" sz="3600" b="0" i="0" u="none" strike="noStrike" baseline="0" dirty="0">
                <a:solidFill>
                  <a:srgbClr val="592980"/>
                </a:solidFill>
                <a:latin typeface="TobiPro-Medium"/>
              </a:rPr>
              <a:t>Locate the theater elements on the mat (i.e., masks, lights, speakers). </a:t>
            </a:r>
          </a:p>
          <a:p>
            <a:pPr algn="l"/>
            <a:endParaRPr lang="en-US" sz="3600" b="0" i="0" u="none" strike="noStrike" baseline="0" dirty="0">
              <a:solidFill>
                <a:srgbClr val="592980"/>
              </a:solidFill>
              <a:latin typeface="TobiPro-Medium"/>
            </a:endParaRPr>
          </a:p>
          <a:p>
            <a:pPr algn="l"/>
            <a:r>
              <a:rPr lang="en-US" sz="3600" b="0" i="0" u="none" strike="noStrike" baseline="0" dirty="0">
                <a:solidFill>
                  <a:srgbClr val="592980"/>
                </a:solidFill>
                <a:latin typeface="TobiPro-Medium"/>
              </a:rPr>
              <a:t>You could ask the teams to discuss some of the things below:</a:t>
            </a:r>
          </a:p>
          <a:p>
            <a:pPr algn="l"/>
            <a:r>
              <a:rPr lang="en-US" sz="3600" b="0" i="0" u="none" strike="noStrike" baseline="0" dirty="0">
                <a:solidFill>
                  <a:srgbClr val="592980"/>
                </a:solidFill>
                <a:latin typeface="TobiPro-Medium"/>
              </a:rPr>
              <a:t>• The roles of actors and director</a:t>
            </a:r>
          </a:p>
          <a:p>
            <a:pPr algn="l"/>
            <a:r>
              <a:rPr lang="en-US" sz="3600" b="0" i="0" u="none" strike="noStrike" baseline="0" dirty="0">
                <a:solidFill>
                  <a:srgbClr val="592980"/>
                </a:solidFill>
                <a:latin typeface="TobiPro-Medium"/>
              </a:rPr>
              <a:t>• The scenes and set pieces</a:t>
            </a:r>
          </a:p>
          <a:p>
            <a:pPr algn="l"/>
            <a:r>
              <a:rPr lang="en-US" sz="3600" b="0" i="0" u="none" strike="noStrike" baseline="0" dirty="0">
                <a:solidFill>
                  <a:srgbClr val="592980"/>
                </a:solidFill>
                <a:latin typeface="TobiPro-Medium"/>
              </a:rPr>
              <a:t>• Effects (lighting, sound, special effects)</a:t>
            </a:r>
          </a:p>
          <a:p>
            <a:pPr algn="l"/>
            <a:r>
              <a:rPr lang="en-US" sz="3600" b="0" i="0" u="none" strike="noStrike" baseline="0" dirty="0">
                <a:solidFill>
                  <a:srgbClr val="592980"/>
                </a:solidFill>
                <a:latin typeface="TobiPro-Medium"/>
              </a:rPr>
              <a:t>• Props (objects used by the actor in the story)</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4583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0" u="none" strike="noStrike" kern="1200" dirty="0">
                <a:solidFill>
                  <a:schemeClr val="tx1"/>
                </a:solidFill>
                <a:effectLst/>
                <a:latin typeface="+mn-lt"/>
                <a:ea typeface="+mn-ea"/>
                <a:cs typeface="+mn-cs"/>
              </a:rPr>
              <a:t>Create Task </a:t>
            </a:r>
            <a:r>
              <a:rPr lang="en-US" sz="1800" b="0" i="0" u="none" strike="noStrike" kern="1200" dirty="0">
                <a:solidFill>
                  <a:schemeClr val="tx1"/>
                </a:solidFill>
                <a:effectLst/>
                <a:latin typeface="+mn-lt"/>
                <a:ea typeface="+mn-ea"/>
                <a:cs typeface="+mn-cs"/>
              </a:rPr>
              <a:t>(25 minutes)</a:t>
            </a:r>
          </a:p>
          <a:p>
            <a:r>
              <a:rPr lang="en-US" sz="1800" b="0" i="0" u="none" strike="noStrike" kern="1200" dirty="0">
                <a:solidFill>
                  <a:schemeClr val="tx1"/>
                </a:solidFill>
                <a:effectLst/>
                <a:latin typeface="+mn-lt"/>
                <a:ea typeface="+mn-ea"/>
                <a:cs typeface="+mn-cs"/>
              </a:rPr>
              <a:t>Have each team build a stage using the Discover set. Have them create their own play. They can use the building cards and STEAM Park pieces to help get started.</a:t>
            </a:r>
          </a:p>
          <a:p>
            <a:endParaRPr lang="en-US" sz="1800" b="0" i="0" u="none" strike="noStrike" kern="1200" dirty="0">
              <a:solidFill>
                <a:schemeClr val="tx1"/>
              </a:solidFill>
              <a:effectLst/>
              <a:latin typeface="+mn-lt"/>
              <a:ea typeface="+mn-ea"/>
              <a:cs typeface="+mn-cs"/>
            </a:endParaRPr>
          </a:p>
          <a:p>
            <a:r>
              <a:rPr lang="en-US" sz="1800" b="0" i="0" u="none" strike="noStrike" kern="1200" dirty="0">
                <a:solidFill>
                  <a:schemeClr val="tx1"/>
                </a:solidFill>
                <a:effectLst/>
                <a:latin typeface="+mn-lt"/>
                <a:ea typeface="+mn-ea"/>
                <a:cs typeface="+mn-cs"/>
              </a:rPr>
              <a:t>The children should work together to tell a short story using their stage and extra STEAM Park pieces. Ask the children to think about the kinds of technology that might be needed to help make something special happen on stage. They can change the background or props to create a new scene.</a:t>
            </a:r>
          </a:p>
          <a:p>
            <a:endParaRPr lang="en-US" sz="1800" b="0" i="0" u="none" strike="noStrike" kern="1200" dirty="0">
              <a:solidFill>
                <a:schemeClr val="tx1"/>
              </a:solidFill>
              <a:effectLst/>
              <a:latin typeface="+mn-lt"/>
              <a:ea typeface="+mn-ea"/>
              <a:cs typeface="+mn-cs"/>
            </a:endParaRPr>
          </a:p>
          <a:p>
            <a:r>
              <a:rPr lang="en-US" sz="1800" b="1" i="0" u="none" strike="noStrike" baseline="0" dirty="0">
                <a:solidFill>
                  <a:srgbClr val="FF781D"/>
                </a:solidFill>
                <a:latin typeface="Arial Rounded MT Bold" panose="020F0704030504030204" pitchFamily="34" charset="0"/>
              </a:rPr>
              <a:t>Playful Learning in Action – </a:t>
            </a:r>
            <a:r>
              <a:rPr lang="en-US" sz="1800" b="0" i="0" u="none" strike="noStrike" baseline="0" dirty="0">
                <a:solidFill>
                  <a:srgbClr val="FF781D"/>
                </a:solidFill>
                <a:latin typeface="Arial Rounded MT Bold" panose="020F0704030504030204" pitchFamily="34" charset="0"/>
              </a:rPr>
              <a:t>The children will listen and begin to empathize about each other’s ideas. The team will listen to everyone’s ideas, demonstrating inclusion.</a:t>
            </a:r>
            <a:endParaRPr lang="en-US" sz="1800" b="0" dirty="0">
              <a:highlight>
                <a:srgbClr val="00FF00"/>
              </a:highlight>
              <a:latin typeface="Arial Rounded MT Bold" panose="020F0704030504030204" pitchFamily="34" charset="0"/>
            </a:endParaRPr>
          </a:p>
          <a:p>
            <a:r>
              <a:rPr lang="en-US" sz="1800" b="1" i="0" u="none" strike="noStrike" kern="1200" dirty="0">
                <a:solidFill>
                  <a:schemeClr val="tx1"/>
                </a:solidFill>
                <a:effectLst/>
                <a:latin typeface="+mn-lt"/>
                <a:ea typeface="+mn-ea"/>
                <a:cs typeface="+mn-cs"/>
              </a:rPr>
              <a:t>Key Vocabulary – </a:t>
            </a:r>
            <a:r>
              <a:rPr lang="en-US" sz="1800" b="0" i="0" u="none" strike="noStrike" kern="1200" dirty="0">
                <a:solidFill>
                  <a:schemeClr val="tx1"/>
                </a:solidFill>
                <a:effectLst/>
                <a:latin typeface="+mn-lt"/>
                <a:ea typeface="+mn-ea"/>
                <a:cs typeface="+mn-cs"/>
              </a:rPr>
              <a:t>theater, special effects, props</a:t>
            </a:r>
          </a:p>
          <a:p>
            <a:r>
              <a:rPr lang="en-US" sz="1200" b="1" i="1" u="none" strike="noStrike" kern="1200" dirty="0">
                <a:solidFill>
                  <a:schemeClr val="tx1"/>
                </a:solidFill>
                <a:effectLst/>
                <a:latin typeface="+mn-lt"/>
                <a:ea typeface="+mn-ea"/>
                <a:cs typeface="+mn-cs"/>
              </a:rPr>
              <a:t>Facilitator Tip</a:t>
            </a:r>
          </a:p>
          <a:p>
            <a:pPr marL="182880" marR="0" indent="-182880">
              <a:spcBef>
                <a:spcPts val="0"/>
              </a:spcBef>
              <a:spcAft>
                <a:spcPts val="0"/>
              </a:spcAft>
              <a:buFont typeface="+mj-lt"/>
              <a:buAutoNum type="arabicPeriod"/>
            </a:pPr>
            <a:r>
              <a:rPr lang="en-US" sz="1800" b="0" i="0" u="none" strike="noStrike" baseline="0" dirty="0">
                <a:solidFill>
                  <a:srgbClr val="878787"/>
                </a:solidFill>
                <a:latin typeface="ArialMT"/>
              </a:rPr>
              <a:t>Allow the children to be creative and use any elements that will help share an interesting story.</a:t>
            </a:r>
          </a:p>
          <a:p>
            <a:pPr marL="182880" marR="0" indent="-182880">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Each team can perform their story and talk about what they added to their stage.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86612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a:solidFill>
                  <a:schemeClr val="tx1"/>
                </a:solidFill>
                <a:effectLst/>
                <a:latin typeface="+mn-lt"/>
                <a:ea typeface="+mn-ea"/>
                <a:cs typeface="+mn-cs"/>
              </a:rPr>
              <a:t>Create Task </a:t>
            </a:r>
            <a:r>
              <a:rPr lang="en-US" sz="1200" b="0" i="0" u="none" strike="noStrike" kern="1200" dirty="0">
                <a:solidFill>
                  <a:schemeClr val="tx1"/>
                </a:solidFill>
                <a:effectLst/>
                <a:latin typeface="+mn-lt"/>
                <a:ea typeface="+mn-ea"/>
                <a:cs typeface="+mn-cs"/>
              </a:rPr>
              <a:t>(25 minutes)</a:t>
            </a:r>
          </a:p>
          <a:p>
            <a:r>
              <a:rPr lang="en-US" sz="1200" b="0" i="0" u="none" strike="noStrike" kern="1200" dirty="0">
                <a:solidFill>
                  <a:schemeClr val="tx1"/>
                </a:solidFill>
                <a:effectLst/>
                <a:latin typeface="+mn-lt"/>
                <a:ea typeface="+mn-ea"/>
                <a:cs typeface="+mn-cs"/>
              </a:rPr>
              <a:t>Have each team build a stage using the Discover set. Have them create their own play. They can use the building cards and STEAM Park pieces to help get started.</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The children should work together to tell a short story using their stage and extra STEAM Park pieces. Ask the children to think about the kinds of technology that might be needed to help make something special happen on stage. They can change the background or props to create a new scene.</a:t>
            </a:r>
          </a:p>
          <a:p>
            <a:endParaRPr lang="en-US" sz="1200" b="0" i="0" u="none" strike="noStrike" kern="1200" dirty="0">
              <a:solidFill>
                <a:schemeClr val="tx1"/>
              </a:solidFill>
              <a:effectLst/>
              <a:latin typeface="+mn-lt"/>
              <a:ea typeface="+mn-ea"/>
              <a:cs typeface="+mn-cs"/>
            </a:endParaRPr>
          </a:p>
          <a:p>
            <a:r>
              <a:rPr lang="en-US" sz="1200" b="1" i="0" u="none" strike="noStrike" baseline="0" dirty="0">
                <a:solidFill>
                  <a:srgbClr val="FF781D"/>
                </a:solidFill>
                <a:latin typeface="Arial Rounded MT Bold" panose="020F0704030504030204" pitchFamily="34" charset="0"/>
              </a:rPr>
              <a:t>Playful Learning in Action – </a:t>
            </a:r>
            <a:r>
              <a:rPr lang="en-US" sz="1200" b="0" i="0" u="none" strike="noStrike" baseline="0" dirty="0">
                <a:solidFill>
                  <a:srgbClr val="FF781D"/>
                </a:solidFill>
                <a:latin typeface="Arial Rounded MT Bold" panose="020F0704030504030204" pitchFamily="34" charset="0"/>
              </a:rPr>
              <a:t>The children will listen and begin to empathize about each other’s ideas. The team will listen to everyone’s ideas, demonstrating inclusion.</a:t>
            </a:r>
            <a:endParaRPr lang="en-US" sz="1200" b="0" dirty="0">
              <a:highlight>
                <a:srgbClr val="00FF00"/>
              </a:highlight>
              <a:latin typeface="Arial Rounded MT Bold" panose="020F0704030504030204" pitchFamily="34" charset="0"/>
            </a:endParaRPr>
          </a:p>
          <a:p>
            <a:r>
              <a:rPr lang="en-US" sz="1200" b="1" i="0" u="none" strike="noStrike" kern="1200" dirty="0">
                <a:solidFill>
                  <a:schemeClr val="tx1"/>
                </a:solidFill>
                <a:effectLst/>
                <a:latin typeface="+mn-lt"/>
                <a:ea typeface="+mn-ea"/>
                <a:cs typeface="+mn-cs"/>
              </a:rPr>
              <a:t>Key Vocabulary – </a:t>
            </a:r>
            <a:r>
              <a:rPr lang="en-US" sz="1200" b="0" i="0" u="none" strike="noStrike" kern="1200" dirty="0">
                <a:solidFill>
                  <a:schemeClr val="tx1"/>
                </a:solidFill>
                <a:effectLst/>
                <a:latin typeface="+mn-lt"/>
                <a:ea typeface="+mn-ea"/>
                <a:cs typeface="+mn-cs"/>
              </a:rPr>
              <a:t>theater, special effects, props</a:t>
            </a:r>
          </a:p>
          <a:p>
            <a:r>
              <a:rPr lang="en-US" sz="1000" b="1" i="1" u="none" strike="noStrike" kern="1200" dirty="0">
                <a:solidFill>
                  <a:schemeClr val="tx1"/>
                </a:solidFill>
                <a:effectLst/>
                <a:latin typeface="+mn-lt"/>
                <a:ea typeface="+mn-ea"/>
                <a:cs typeface="+mn-cs"/>
              </a:rPr>
              <a:t>Facilitator Tip</a:t>
            </a:r>
          </a:p>
          <a:p>
            <a:pPr marL="182880" marR="0" indent="-182880">
              <a:spcBef>
                <a:spcPts val="0"/>
              </a:spcBef>
              <a:spcAft>
                <a:spcPts val="0"/>
              </a:spcAft>
              <a:buFont typeface="+mj-lt"/>
              <a:buAutoNum type="arabicPeriod"/>
            </a:pPr>
            <a:r>
              <a:rPr lang="en-US" sz="1200" b="0" i="0" u="none" strike="noStrike" baseline="0" dirty="0">
                <a:solidFill>
                  <a:srgbClr val="878787"/>
                </a:solidFill>
                <a:latin typeface="ArialMT"/>
              </a:rPr>
              <a:t>Allow the children to be creative and use any elements that will help share an interesting story.</a:t>
            </a:r>
          </a:p>
          <a:p>
            <a:pPr marL="182880" marR="0" indent="-182880">
              <a:spcBef>
                <a:spcPts val="0"/>
              </a:spcBef>
              <a:spcAft>
                <a:spcPts val="0"/>
              </a:spcAft>
              <a:buFont typeface="+mj-lt"/>
              <a:buAutoNum type="arabicPeriod"/>
            </a:pPr>
            <a:r>
              <a:rPr lang="en-US" sz="1000" dirty="0">
                <a:effectLst/>
                <a:latin typeface="Calibri" panose="020F0502020204030204" pitchFamily="34" charset="0"/>
                <a:ea typeface="Calibri" panose="020F0502020204030204" pitchFamily="34" charset="0"/>
                <a:cs typeface="Times New Roman" panose="02020603050405020304" pitchFamily="18" charset="0"/>
              </a:rPr>
              <a:t>Each team can perform their story and talk about what they added to their stage.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884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Share Task –</a:t>
            </a:r>
            <a:r>
              <a:rPr lang="en-US" dirty="0"/>
              <a:t> (15 minutes)</a:t>
            </a:r>
          </a:p>
          <a:p>
            <a:r>
              <a:rPr lang="en-US" dirty="0"/>
              <a:t>In their Engineering Notebooks, have the children write or draw a picture of different technology or moving pieces that their stage uses.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03732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You may wish to play a video or song during clean up time.  </a:t>
            </a:r>
          </a:p>
          <a:p>
            <a:r>
              <a:rPr lang="en-US" sz="1200" b="0" i="0" u="none" strike="noStrike" kern="1200" dirty="0">
                <a:solidFill>
                  <a:schemeClr val="tx1"/>
                </a:solidFill>
                <a:effectLst/>
                <a:latin typeface="+mn-lt"/>
                <a:ea typeface="+mn-ea"/>
                <a:cs typeface="+mn-cs"/>
              </a:rPr>
              <a:t>Link on GoNoodle:  https://family.gonoodle.com/activities/clean-up </a:t>
            </a:r>
          </a:p>
          <a:p>
            <a:r>
              <a:rPr lang="en-US" sz="1200" b="0" i="0" u="none" strike="noStrike" kern="1200" dirty="0">
                <a:solidFill>
                  <a:schemeClr val="tx1"/>
                </a:solidFill>
                <a:effectLst/>
                <a:latin typeface="+mn-lt"/>
                <a:ea typeface="+mn-ea"/>
                <a:cs typeface="+mn-cs"/>
              </a:rPr>
              <a:t>Link on YouTube Kids:  https://www.youtubekids.com/watch?v=ZJFk87ZsHn0</a:t>
            </a:r>
          </a:p>
          <a:p>
            <a:r>
              <a:rPr lang="en-US" sz="1200" b="0" i="0" u="none" strike="noStrike" kern="1200" dirty="0">
                <a:solidFill>
                  <a:schemeClr val="tx1"/>
                </a:solidFill>
                <a:effectLst/>
                <a:latin typeface="+mn-lt"/>
                <a:ea typeface="+mn-ea"/>
                <a:cs typeface="+mn-cs"/>
              </a:rPr>
              <a:t>Link on YouTube:  https://youtu.be/ZJFk87ZsHn0</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52752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3.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4.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17.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jpeg"/><Relationship Id="rId1" Type="http://schemas.openxmlformats.org/officeDocument/2006/relationships/slideMaster" Target="../slideMasters/slideMaster1.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20.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Master" Target="../slideMasters/slideMaster1.xml"/><Relationship Id="rId5" Type="http://schemas.openxmlformats.org/officeDocument/2006/relationships/image" Target="../media/image22.emf"/><Relationship Id="rId4" Type="http://schemas.openxmlformats.org/officeDocument/2006/relationships/image" Target="../media/image21.em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19.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20.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2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5.jpeg"/><Relationship Id="rId1" Type="http://schemas.openxmlformats.org/officeDocument/2006/relationships/slideMaster" Target="../slideMasters/slideMaster1.xml"/><Relationship Id="rId4" Type="http://schemas.openxmlformats.org/officeDocument/2006/relationships/image" Target="../media/image26.emf"/></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0.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19.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n-FIRST Title 1">
    <p:spTree>
      <p:nvGrpSpPr>
        <p:cNvPr id="1" name=""/>
        <p:cNvGrpSpPr/>
        <p:nvPr/>
      </p:nvGrpSpPr>
      <p:grpSpPr>
        <a:xfrm>
          <a:off x="0" y="0"/>
          <a:ext cx="0" cy="0"/>
          <a:chOff x="0" y="0"/>
          <a:chExt cx="0" cy="0"/>
        </a:xfrm>
      </p:grpSpPr>
      <p:pic>
        <p:nvPicPr>
          <p:cNvPr id="8" name="Picture 7" descr="A group of people posing for the camera&#10;&#10;Description automatically generated">
            <a:extLst>
              <a:ext uri="{FF2B5EF4-FFF2-40B4-BE49-F238E27FC236}">
                <a16:creationId xmlns:a16="http://schemas.microsoft.com/office/drawing/2014/main" id="{AE46A625-A699-8146-B1EC-AD3911BAB555}"/>
              </a:ext>
            </a:extLst>
          </p:cNvPr>
          <p:cNvPicPr>
            <a:picLocks noChangeAspect="1"/>
          </p:cNvPicPr>
          <p:nvPr userDrawn="1"/>
        </p:nvPicPr>
        <p:blipFill>
          <a:blip r:embed="rId2"/>
          <a:stretch>
            <a:fillRect/>
          </a:stretch>
        </p:blipFill>
        <p:spPr>
          <a:xfrm>
            <a:off x="743" y="0"/>
            <a:ext cx="9142514" cy="6859116"/>
          </a:xfrm>
          <a:prstGeom prst="rect">
            <a:avLst/>
          </a:prstGeom>
        </p:spPr>
      </p:pic>
      <p:sp>
        <p:nvSpPr>
          <p:cNvPr id="9" name="Title 1">
            <a:extLst>
              <a:ext uri="{FF2B5EF4-FFF2-40B4-BE49-F238E27FC236}">
                <a16:creationId xmlns:a16="http://schemas.microsoft.com/office/drawing/2014/main" id="{6B40931E-F848-744F-AAEC-C6A784CC2C80}"/>
              </a:ext>
            </a:extLst>
          </p:cNvPr>
          <p:cNvSpPr>
            <a:spLocks noGrp="1"/>
          </p:cNvSpPr>
          <p:nvPr>
            <p:ph type="ctrTitle" hasCustomPrompt="1"/>
          </p:nvPr>
        </p:nvSpPr>
        <p:spPr>
          <a:xfrm>
            <a:off x="607624" y="2853387"/>
            <a:ext cx="7928753" cy="971671"/>
          </a:xfrm>
        </p:spPr>
        <p:txBody>
          <a:bodyPr anchor="b">
            <a:normAutofit/>
          </a:bodyPr>
          <a:lstStyle>
            <a:lvl1pPr algn="ctr">
              <a:defRPr sz="5500" b="1" spc="3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TITLE GOES HERE</a:t>
            </a:r>
          </a:p>
        </p:txBody>
      </p:sp>
      <p:sp>
        <p:nvSpPr>
          <p:cNvPr id="10" name="Subtitle 2">
            <a:extLst>
              <a:ext uri="{FF2B5EF4-FFF2-40B4-BE49-F238E27FC236}">
                <a16:creationId xmlns:a16="http://schemas.microsoft.com/office/drawing/2014/main" id="{5C1C95D6-CF94-094E-BD9B-E69883FD91E0}"/>
              </a:ext>
            </a:extLst>
          </p:cNvPr>
          <p:cNvSpPr>
            <a:spLocks noGrp="1"/>
          </p:cNvSpPr>
          <p:nvPr>
            <p:ph type="subTitle" idx="1" hasCustomPrompt="1"/>
          </p:nvPr>
        </p:nvSpPr>
        <p:spPr>
          <a:xfrm>
            <a:off x="607624" y="3917133"/>
            <a:ext cx="7928753" cy="541338"/>
          </a:xfrm>
        </p:spPr>
        <p:txBody>
          <a:bodyPr>
            <a:normAutofit/>
          </a:bodyPr>
          <a:lstStyle>
            <a:lvl1pPr marL="0" indent="0" algn="ctr">
              <a:buNone/>
              <a:defRPr sz="3000" spc="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TITLE GOES HERE</a:t>
            </a:r>
          </a:p>
        </p:txBody>
      </p:sp>
      <p:pic>
        <p:nvPicPr>
          <p:cNvPr id="13" name="Picture 12">
            <a:extLst>
              <a:ext uri="{FF2B5EF4-FFF2-40B4-BE49-F238E27FC236}">
                <a16:creationId xmlns:a16="http://schemas.microsoft.com/office/drawing/2014/main" id="{04BCF919-0AF9-334A-8B22-BFD6EB0DE7C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7624" y="5539497"/>
            <a:ext cx="7928752" cy="914857"/>
          </a:xfrm>
          <a:prstGeom prst="rect">
            <a:avLst/>
          </a:prstGeom>
        </p:spPr>
      </p:pic>
    </p:spTree>
    <p:extLst>
      <p:ext uri="{BB962C8B-B14F-4D97-AF65-F5344CB8AC3E}">
        <p14:creationId xmlns:p14="http://schemas.microsoft.com/office/powerpoint/2010/main" val="3614859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n-FIRST Split 2">
    <p:spTree>
      <p:nvGrpSpPr>
        <p:cNvPr id="1" name=""/>
        <p:cNvGrpSpPr/>
        <p:nvPr/>
      </p:nvGrpSpPr>
      <p:grpSpPr>
        <a:xfrm>
          <a:off x="0" y="0"/>
          <a:ext cx="0" cy="0"/>
          <a:chOff x="0" y="0"/>
          <a:chExt cx="0" cy="0"/>
        </a:xfrm>
      </p:grpSpPr>
      <p:pic>
        <p:nvPicPr>
          <p:cNvPr id="8" name="Picture 7" descr="A close up of a sign&#10;&#10;Description automatically generated">
            <a:extLst>
              <a:ext uri="{FF2B5EF4-FFF2-40B4-BE49-F238E27FC236}">
                <a16:creationId xmlns:a16="http://schemas.microsoft.com/office/drawing/2014/main" id="{CF133794-7BC6-324D-8B72-27AAB5DB141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31631" y="6360269"/>
            <a:ext cx="1304089" cy="393809"/>
          </a:xfrm>
          <a:prstGeom prst="rect">
            <a:avLst/>
          </a:prstGeom>
        </p:spPr>
      </p:pic>
      <p:cxnSp>
        <p:nvCxnSpPr>
          <p:cNvPr id="9" name="Straight Connector 8">
            <a:extLst>
              <a:ext uri="{FF2B5EF4-FFF2-40B4-BE49-F238E27FC236}">
                <a16:creationId xmlns:a16="http://schemas.microsoft.com/office/drawing/2014/main" id="{004CE824-15F4-F944-A272-8CB72996C9FE}"/>
              </a:ext>
            </a:extLst>
          </p:cNvPr>
          <p:cNvCxnSpPr>
            <a:cxnSpLocks/>
          </p:cNvCxnSpPr>
          <p:nvPr userDrawn="1"/>
        </p:nvCxnSpPr>
        <p:spPr>
          <a:xfrm>
            <a:off x="4315919" y="6233945"/>
            <a:ext cx="461980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4" name="Picture 3" descr="A person looking at the camera&#10;&#10;Description automatically generated">
            <a:extLst>
              <a:ext uri="{FF2B5EF4-FFF2-40B4-BE49-F238E27FC236}">
                <a16:creationId xmlns:a16="http://schemas.microsoft.com/office/drawing/2014/main" id="{6EAB375D-E9AC-F74F-9547-C4E3B1C07DC7}"/>
              </a:ext>
            </a:extLst>
          </p:cNvPr>
          <p:cNvPicPr>
            <a:picLocks noChangeAspect="1"/>
          </p:cNvPicPr>
          <p:nvPr userDrawn="1"/>
        </p:nvPicPr>
        <p:blipFill>
          <a:blip r:embed="rId3"/>
          <a:stretch>
            <a:fillRect/>
          </a:stretch>
        </p:blipFill>
        <p:spPr>
          <a:xfrm>
            <a:off x="0" y="0"/>
            <a:ext cx="4132613" cy="6858000"/>
          </a:xfrm>
          <a:prstGeom prst="rect">
            <a:avLst/>
          </a:prstGeom>
        </p:spPr>
      </p:pic>
      <p:sp>
        <p:nvSpPr>
          <p:cNvPr id="13" name="Text Placeholder 14">
            <a:extLst>
              <a:ext uri="{FF2B5EF4-FFF2-40B4-BE49-F238E27FC236}">
                <a16:creationId xmlns:a16="http://schemas.microsoft.com/office/drawing/2014/main" id="{5783DE5F-FA27-C947-8F3B-D58816221EBE}"/>
              </a:ext>
            </a:extLst>
          </p:cNvPr>
          <p:cNvSpPr>
            <a:spLocks noGrp="1"/>
          </p:cNvSpPr>
          <p:nvPr>
            <p:ph type="body" sz="quarter" idx="14"/>
          </p:nvPr>
        </p:nvSpPr>
        <p:spPr>
          <a:xfrm>
            <a:off x="4543425" y="1909763"/>
            <a:ext cx="417195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Placeholder 1">
            <a:extLst>
              <a:ext uri="{FF2B5EF4-FFF2-40B4-BE49-F238E27FC236}">
                <a16:creationId xmlns:a16="http://schemas.microsoft.com/office/drawing/2014/main" id="{A8D2D575-FED2-7A4B-9D93-E1A5AF56636F}"/>
              </a:ext>
            </a:extLst>
          </p:cNvPr>
          <p:cNvSpPr>
            <a:spLocks noGrp="1"/>
          </p:cNvSpPr>
          <p:nvPr>
            <p:ph type="title" hasCustomPrompt="1"/>
          </p:nvPr>
        </p:nvSpPr>
        <p:spPr>
          <a:xfrm>
            <a:off x="4543425" y="365127"/>
            <a:ext cx="4171950" cy="762634"/>
          </a:xfrm>
          <a:prstGeom prst="rect">
            <a:avLst/>
          </a:prstGeom>
        </p:spPr>
        <p:txBody>
          <a:bodyPr vert="horz" lIns="91440" tIns="45720" rIns="91440" bIns="45720" rtlCol="0" anchor="ctr">
            <a:normAutofit/>
          </a:bodyPr>
          <a:lstStyle>
            <a:lvl1pPr>
              <a:defRPr sz="3800"/>
            </a:lvl1pPr>
          </a:lstStyle>
          <a:p>
            <a:r>
              <a:rPr lang="en-US"/>
              <a:t>Click to Add Title</a:t>
            </a:r>
          </a:p>
        </p:txBody>
      </p:sp>
      <p:sp>
        <p:nvSpPr>
          <p:cNvPr id="15" name="Text Placeholder 12">
            <a:extLst>
              <a:ext uri="{FF2B5EF4-FFF2-40B4-BE49-F238E27FC236}">
                <a16:creationId xmlns:a16="http://schemas.microsoft.com/office/drawing/2014/main" id="{0FA5253B-966D-5740-8D64-97195692D6EC}"/>
              </a:ext>
            </a:extLst>
          </p:cNvPr>
          <p:cNvSpPr>
            <a:spLocks noGrp="1"/>
          </p:cNvSpPr>
          <p:nvPr>
            <p:ph type="body" sz="quarter" idx="13" hasCustomPrompt="1"/>
          </p:nvPr>
        </p:nvSpPr>
        <p:spPr>
          <a:xfrm>
            <a:off x="4543425" y="1198880"/>
            <a:ext cx="4171950" cy="508000"/>
          </a:xfrm>
        </p:spPr>
        <p:txBody>
          <a:bodyPr>
            <a:normAutofit/>
          </a:bodyPr>
          <a:lstStyle>
            <a:lvl1pPr marL="0" indent="0">
              <a:buNone/>
              <a:defRPr sz="24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2088793698"/>
      </p:ext>
    </p:extLst>
  </p:cSld>
  <p:clrMapOvr>
    <a:masterClrMapping/>
  </p:clrMapOvr>
  <p:extLst>
    <p:ext uri="{DCECCB84-F9BA-43D5-87BE-67443E8EF086}">
      <p15:sldGuideLst xmlns:p15="http://schemas.microsoft.com/office/powerpoint/2012/main">
        <p15:guide id="1" orient="horz" pos="4176">
          <p15:clr>
            <a:srgbClr val="FBAE40"/>
          </p15:clr>
        </p15:guide>
        <p15:guide id="2">
          <p15:clr>
            <a:srgbClr val="FBAE40"/>
          </p15:clr>
        </p15:guide>
        <p15:guide id="3" pos="120">
          <p15:clr>
            <a:srgbClr val="FBAE40"/>
          </p15:clr>
        </p15:guide>
        <p15:guide id="4" pos="5760" userDrawn="1">
          <p15:clr>
            <a:srgbClr val="FBAE40"/>
          </p15:clr>
        </p15:guide>
        <p15:guide id="5" pos="56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an-FIRST + Programs Split 1">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8689517" y="6559918"/>
            <a:ext cx="357055" cy="209912"/>
          </a:xfrm>
        </p:spPr>
        <p:txBody>
          <a:bodyPr/>
          <a:lstStyle>
            <a:lvl1pPr>
              <a:defRPr>
                <a:latin typeface="Helvetica Neue" panose="02000503000000020004" pitchFamily="2" charset="0"/>
                <a:ea typeface="Helvetica Neue" panose="02000503000000020004" pitchFamily="2" charset="0"/>
                <a:cs typeface="Helvetica Neue" panose="02000503000000020004" pitchFamily="2" charset="0"/>
              </a:defRPr>
            </a:lvl1pPr>
          </a:lstStyle>
          <a:p>
            <a:fld id="{C53052E6-E16C-A04B-8192-1DB31D569F09}" type="slidenum">
              <a:rPr lang="en-US" smtClean="0"/>
              <a:pPr/>
              <a:t>‹#›</a:t>
            </a:fld>
            <a:endParaRPr lang="en-US" dirty="0"/>
          </a:p>
        </p:txBody>
      </p:sp>
      <p:pic>
        <p:nvPicPr>
          <p:cNvPr id="5" name="Picture 4" descr="A picture containing clock, meter&#10;&#10;Description automatically generated">
            <a:extLst>
              <a:ext uri="{FF2B5EF4-FFF2-40B4-BE49-F238E27FC236}">
                <a16:creationId xmlns:a16="http://schemas.microsoft.com/office/drawing/2014/main" id="{6DC5C20F-4E7E-1F44-A7B5-FB033F4C19A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55201" y="6193049"/>
            <a:ext cx="3172246" cy="550869"/>
          </a:xfrm>
          <a:prstGeom prst="rect">
            <a:avLst/>
          </a:prstGeom>
        </p:spPr>
      </p:pic>
      <p:pic>
        <p:nvPicPr>
          <p:cNvPr id="6" name="Picture 5" descr="A close up of a sign&#10;&#10;Description automatically generated">
            <a:extLst>
              <a:ext uri="{FF2B5EF4-FFF2-40B4-BE49-F238E27FC236}">
                <a16:creationId xmlns:a16="http://schemas.microsoft.com/office/drawing/2014/main" id="{7C951008-42F2-FA43-9D7A-E483A2C16E9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31011" y="6360269"/>
            <a:ext cx="1304089" cy="393809"/>
          </a:xfrm>
          <a:prstGeom prst="rect">
            <a:avLst/>
          </a:prstGeom>
        </p:spPr>
      </p:pic>
      <p:cxnSp>
        <p:nvCxnSpPr>
          <p:cNvPr id="10" name="Straight Connector 9">
            <a:extLst>
              <a:ext uri="{FF2B5EF4-FFF2-40B4-BE49-F238E27FC236}">
                <a16:creationId xmlns:a16="http://schemas.microsoft.com/office/drawing/2014/main" id="{1F88133D-D111-5543-9141-17DBD179BE23}"/>
              </a:ext>
            </a:extLst>
          </p:cNvPr>
          <p:cNvCxnSpPr>
            <a:cxnSpLocks/>
          </p:cNvCxnSpPr>
          <p:nvPr userDrawn="1"/>
        </p:nvCxnSpPr>
        <p:spPr>
          <a:xfrm>
            <a:off x="180799" y="6233945"/>
            <a:ext cx="137368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4" name="Picture 3" descr="A group of people sitting at a table with a computer&#10;&#10;Description automatically generated">
            <a:extLst>
              <a:ext uri="{FF2B5EF4-FFF2-40B4-BE49-F238E27FC236}">
                <a16:creationId xmlns:a16="http://schemas.microsoft.com/office/drawing/2014/main" id="{E054C8D7-8B56-5144-8673-F8E05FFA647D}"/>
              </a:ext>
            </a:extLst>
          </p:cNvPr>
          <p:cNvPicPr>
            <a:picLocks noChangeAspect="1"/>
          </p:cNvPicPr>
          <p:nvPr userDrawn="1"/>
        </p:nvPicPr>
        <p:blipFill>
          <a:blip r:embed="rId4"/>
          <a:stretch>
            <a:fillRect/>
          </a:stretch>
        </p:blipFill>
        <p:spPr>
          <a:xfrm>
            <a:off x="5047548" y="0"/>
            <a:ext cx="4132613" cy="6858000"/>
          </a:xfrm>
          <a:prstGeom prst="rect">
            <a:avLst/>
          </a:prstGeom>
        </p:spPr>
      </p:pic>
      <p:sp>
        <p:nvSpPr>
          <p:cNvPr id="14" name="Text Placeholder 14">
            <a:extLst>
              <a:ext uri="{FF2B5EF4-FFF2-40B4-BE49-F238E27FC236}">
                <a16:creationId xmlns:a16="http://schemas.microsoft.com/office/drawing/2014/main" id="{D624270F-D211-8945-B722-3DCD4A3D2CA3}"/>
              </a:ext>
            </a:extLst>
          </p:cNvPr>
          <p:cNvSpPr>
            <a:spLocks noGrp="1"/>
          </p:cNvSpPr>
          <p:nvPr>
            <p:ph type="body" sz="quarter" idx="14"/>
          </p:nvPr>
        </p:nvSpPr>
        <p:spPr>
          <a:xfrm>
            <a:off x="409575" y="1909763"/>
            <a:ext cx="417195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Placeholder 1">
            <a:extLst>
              <a:ext uri="{FF2B5EF4-FFF2-40B4-BE49-F238E27FC236}">
                <a16:creationId xmlns:a16="http://schemas.microsoft.com/office/drawing/2014/main" id="{187118A1-AF1D-E749-93B2-605B63A6ADE8}"/>
              </a:ext>
            </a:extLst>
          </p:cNvPr>
          <p:cNvSpPr>
            <a:spLocks noGrp="1"/>
          </p:cNvSpPr>
          <p:nvPr>
            <p:ph type="title" hasCustomPrompt="1"/>
          </p:nvPr>
        </p:nvSpPr>
        <p:spPr>
          <a:xfrm>
            <a:off x="409575" y="365127"/>
            <a:ext cx="4171950" cy="762634"/>
          </a:xfrm>
          <a:prstGeom prst="rect">
            <a:avLst/>
          </a:prstGeom>
        </p:spPr>
        <p:txBody>
          <a:bodyPr vert="horz" lIns="91440" tIns="45720" rIns="91440" bIns="45720" rtlCol="0" anchor="ctr">
            <a:normAutofit/>
          </a:bodyPr>
          <a:lstStyle>
            <a:lvl1pPr>
              <a:defRPr sz="3800"/>
            </a:lvl1pPr>
          </a:lstStyle>
          <a:p>
            <a:r>
              <a:rPr lang="en-US"/>
              <a:t>Click to Add Title</a:t>
            </a:r>
          </a:p>
        </p:txBody>
      </p:sp>
      <p:sp>
        <p:nvSpPr>
          <p:cNvPr id="16" name="Text Placeholder 12">
            <a:extLst>
              <a:ext uri="{FF2B5EF4-FFF2-40B4-BE49-F238E27FC236}">
                <a16:creationId xmlns:a16="http://schemas.microsoft.com/office/drawing/2014/main" id="{E130E79E-11D8-4242-869F-F180954F907B}"/>
              </a:ext>
            </a:extLst>
          </p:cNvPr>
          <p:cNvSpPr>
            <a:spLocks noGrp="1"/>
          </p:cNvSpPr>
          <p:nvPr>
            <p:ph type="body" sz="quarter" idx="13" hasCustomPrompt="1"/>
          </p:nvPr>
        </p:nvSpPr>
        <p:spPr>
          <a:xfrm>
            <a:off x="409575" y="1198880"/>
            <a:ext cx="4171950" cy="508000"/>
          </a:xfrm>
        </p:spPr>
        <p:txBody>
          <a:bodyPr>
            <a:normAutofit/>
          </a:bodyPr>
          <a:lstStyle>
            <a:lvl1pPr marL="0" indent="0">
              <a:buNone/>
              <a:defRPr sz="24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2334202626"/>
      </p:ext>
    </p:extLst>
  </p:cSld>
  <p:clrMapOvr>
    <a:masterClrMapping/>
  </p:clrMapOvr>
  <p:extLst>
    <p:ext uri="{DCECCB84-F9BA-43D5-87BE-67443E8EF086}">
      <p15:sldGuideLst xmlns:p15="http://schemas.microsoft.com/office/powerpoint/2012/main">
        <p15:guide id="1" orient="horz" pos="4248">
          <p15:clr>
            <a:srgbClr val="FBAE40"/>
          </p15:clr>
        </p15:guide>
        <p15:guide id="2" pos="56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an-FIRST + Programs Split 2">
    <p:spTree>
      <p:nvGrpSpPr>
        <p:cNvPr id="1" name=""/>
        <p:cNvGrpSpPr/>
        <p:nvPr/>
      </p:nvGrpSpPr>
      <p:grpSpPr>
        <a:xfrm>
          <a:off x="0" y="0"/>
          <a:ext cx="0" cy="0"/>
          <a:chOff x="0" y="0"/>
          <a:chExt cx="0" cy="0"/>
        </a:xfrm>
      </p:grpSpPr>
      <p:pic>
        <p:nvPicPr>
          <p:cNvPr id="5" name="Picture 4" descr="A picture containing clock, meter&#10;&#10;Description automatically generated">
            <a:extLst>
              <a:ext uri="{FF2B5EF4-FFF2-40B4-BE49-F238E27FC236}">
                <a16:creationId xmlns:a16="http://schemas.microsoft.com/office/drawing/2014/main" id="{6DC5C20F-4E7E-1F44-A7B5-FB033F4C19A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00481" y="6193049"/>
            <a:ext cx="3172246" cy="550869"/>
          </a:xfrm>
          <a:prstGeom prst="rect">
            <a:avLst/>
          </a:prstGeom>
        </p:spPr>
      </p:pic>
      <p:pic>
        <p:nvPicPr>
          <p:cNvPr id="6" name="Picture 5" descr="A close up of a sign&#10;&#10;Description automatically generated">
            <a:extLst>
              <a:ext uri="{FF2B5EF4-FFF2-40B4-BE49-F238E27FC236}">
                <a16:creationId xmlns:a16="http://schemas.microsoft.com/office/drawing/2014/main" id="{7C951008-42F2-FA43-9D7A-E483A2C16E9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276291" y="6360269"/>
            <a:ext cx="1304089" cy="393809"/>
          </a:xfrm>
          <a:prstGeom prst="rect">
            <a:avLst/>
          </a:prstGeom>
        </p:spPr>
      </p:pic>
      <p:cxnSp>
        <p:nvCxnSpPr>
          <p:cNvPr id="10" name="Straight Connector 9">
            <a:extLst>
              <a:ext uri="{FF2B5EF4-FFF2-40B4-BE49-F238E27FC236}">
                <a16:creationId xmlns:a16="http://schemas.microsoft.com/office/drawing/2014/main" id="{1F88133D-D111-5543-9141-17DBD179BE23}"/>
              </a:ext>
            </a:extLst>
          </p:cNvPr>
          <p:cNvCxnSpPr>
            <a:cxnSpLocks/>
          </p:cNvCxnSpPr>
          <p:nvPr userDrawn="1"/>
        </p:nvCxnSpPr>
        <p:spPr>
          <a:xfrm>
            <a:off x="4326079" y="6233945"/>
            <a:ext cx="137368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A picture containing person, man, boy, child&#10;&#10;Description automatically generated">
            <a:extLst>
              <a:ext uri="{FF2B5EF4-FFF2-40B4-BE49-F238E27FC236}">
                <a16:creationId xmlns:a16="http://schemas.microsoft.com/office/drawing/2014/main" id="{FE8B0E00-B69A-C44F-8C68-EADD8546F9F0}"/>
              </a:ext>
            </a:extLst>
          </p:cNvPr>
          <p:cNvPicPr>
            <a:picLocks noChangeAspect="1"/>
          </p:cNvPicPr>
          <p:nvPr userDrawn="1"/>
        </p:nvPicPr>
        <p:blipFill>
          <a:blip r:embed="rId4"/>
          <a:stretch>
            <a:fillRect/>
          </a:stretch>
        </p:blipFill>
        <p:spPr>
          <a:xfrm>
            <a:off x="0" y="0"/>
            <a:ext cx="4132613" cy="6858000"/>
          </a:xfrm>
          <a:prstGeom prst="rect">
            <a:avLst/>
          </a:prstGeom>
        </p:spPr>
      </p:pic>
      <p:sp>
        <p:nvSpPr>
          <p:cNvPr id="9" name="Text Placeholder 14">
            <a:extLst>
              <a:ext uri="{FF2B5EF4-FFF2-40B4-BE49-F238E27FC236}">
                <a16:creationId xmlns:a16="http://schemas.microsoft.com/office/drawing/2014/main" id="{3E82C88F-7666-274A-BDC2-114AC2227F8A}"/>
              </a:ext>
            </a:extLst>
          </p:cNvPr>
          <p:cNvSpPr>
            <a:spLocks noGrp="1"/>
          </p:cNvSpPr>
          <p:nvPr>
            <p:ph type="body" sz="quarter" idx="14"/>
          </p:nvPr>
        </p:nvSpPr>
        <p:spPr>
          <a:xfrm>
            <a:off x="4543425" y="1909763"/>
            <a:ext cx="417195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Placeholder 1">
            <a:extLst>
              <a:ext uri="{FF2B5EF4-FFF2-40B4-BE49-F238E27FC236}">
                <a16:creationId xmlns:a16="http://schemas.microsoft.com/office/drawing/2014/main" id="{5B5AAF13-D01E-F44C-B49D-74EC4B6C4443}"/>
              </a:ext>
            </a:extLst>
          </p:cNvPr>
          <p:cNvSpPr>
            <a:spLocks noGrp="1"/>
          </p:cNvSpPr>
          <p:nvPr>
            <p:ph type="title" hasCustomPrompt="1"/>
          </p:nvPr>
        </p:nvSpPr>
        <p:spPr>
          <a:xfrm>
            <a:off x="4543425" y="365127"/>
            <a:ext cx="4171950" cy="762634"/>
          </a:xfrm>
          <a:prstGeom prst="rect">
            <a:avLst/>
          </a:prstGeom>
        </p:spPr>
        <p:txBody>
          <a:bodyPr vert="horz" lIns="91440" tIns="45720" rIns="91440" bIns="45720" rtlCol="0" anchor="ctr">
            <a:normAutofit/>
          </a:bodyPr>
          <a:lstStyle>
            <a:lvl1pPr>
              <a:defRPr sz="3800"/>
            </a:lvl1pPr>
          </a:lstStyle>
          <a:p>
            <a:r>
              <a:rPr lang="en-US"/>
              <a:t>Click to Add Title</a:t>
            </a:r>
          </a:p>
        </p:txBody>
      </p:sp>
      <p:sp>
        <p:nvSpPr>
          <p:cNvPr id="12" name="Text Placeholder 12">
            <a:extLst>
              <a:ext uri="{FF2B5EF4-FFF2-40B4-BE49-F238E27FC236}">
                <a16:creationId xmlns:a16="http://schemas.microsoft.com/office/drawing/2014/main" id="{91125EE1-2060-344C-BF2E-99D1B900E241}"/>
              </a:ext>
            </a:extLst>
          </p:cNvPr>
          <p:cNvSpPr>
            <a:spLocks noGrp="1"/>
          </p:cNvSpPr>
          <p:nvPr>
            <p:ph type="body" sz="quarter" idx="13" hasCustomPrompt="1"/>
          </p:nvPr>
        </p:nvSpPr>
        <p:spPr>
          <a:xfrm>
            <a:off x="4543425" y="1198880"/>
            <a:ext cx="4171950" cy="508000"/>
          </a:xfrm>
        </p:spPr>
        <p:txBody>
          <a:bodyPr>
            <a:normAutofit/>
          </a:bodyPr>
          <a:lstStyle>
            <a:lvl1pPr marL="0" indent="0">
              <a:buNone/>
              <a:defRPr sz="24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1406931731"/>
      </p:ext>
    </p:extLst>
  </p:cSld>
  <p:clrMapOvr>
    <a:masterClrMapping/>
  </p:clrMapOvr>
  <p:extLst>
    <p:ext uri="{DCECCB84-F9BA-43D5-87BE-67443E8EF086}">
      <p15:sldGuideLst xmlns:p15="http://schemas.microsoft.com/office/powerpoint/2012/main">
        <p15:guide id="1" orient="horz" pos="4248">
          <p15:clr>
            <a:srgbClr val="FBAE40"/>
          </p15:clr>
        </p15:guide>
        <p15:guide id="2" pos="5640">
          <p15:clr>
            <a:srgbClr val="FBAE40"/>
          </p15:clr>
        </p15:guide>
        <p15:guide id="3" pos="2712"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LL Title">
    <p:spTree>
      <p:nvGrpSpPr>
        <p:cNvPr id="1" name=""/>
        <p:cNvGrpSpPr/>
        <p:nvPr/>
      </p:nvGrpSpPr>
      <p:grpSpPr>
        <a:xfrm>
          <a:off x="0" y="0"/>
          <a:ext cx="0" cy="0"/>
          <a:chOff x="0" y="0"/>
          <a:chExt cx="0" cy="0"/>
        </a:xfrm>
      </p:grpSpPr>
      <p:pic>
        <p:nvPicPr>
          <p:cNvPr id="3" name="Picture 2" descr="A group of people sitting around a baseball hat&#10;&#10;Description automatically generated">
            <a:extLst>
              <a:ext uri="{FF2B5EF4-FFF2-40B4-BE49-F238E27FC236}">
                <a16:creationId xmlns:a16="http://schemas.microsoft.com/office/drawing/2014/main" id="{4A06F4B3-7F61-2C45-87F3-ACC074FD0A58}"/>
              </a:ext>
            </a:extLst>
          </p:cNvPr>
          <p:cNvPicPr>
            <a:picLocks noChangeAspect="1"/>
          </p:cNvPicPr>
          <p:nvPr userDrawn="1"/>
        </p:nvPicPr>
        <p:blipFill>
          <a:blip r:embed="rId2"/>
          <a:stretch>
            <a:fillRect/>
          </a:stretch>
        </p:blipFill>
        <p:spPr>
          <a:xfrm>
            <a:off x="1486" y="0"/>
            <a:ext cx="9141027" cy="6858000"/>
          </a:xfrm>
          <a:prstGeom prst="rect">
            <a:avLst/>
          </a:prstGeom>
        </p:spPr>
      </p:pic>
      <p:sp>
        <p:nvSpPr>
          <p:cNvPr id="9" name="Title 1">
            <a:extLst>
              <a:ext uri="{FF2B5EF4-FFF2-40B4-BE49-F238E27FC236}">
                <a16:creationId xmlns:a16="http://schemas.microsoft.com/office/drawing/2014/main" id="{6B40931E-F848-744F-AAEC-C6A784CC2C80}"/>
              </a:ext>
            </a:extLst>
          </p:cNvPr>
          <p:cNvSpPr>
            <a:spLocks noGrp="1"/>
          </p:cNvSpPr>
          <p:nvPr>
            <p:ph type="ctrTitle" hasCustomPrompt="1"/>
          </p:nvPr>
        </p:nvSpPr>
        <p:spPr>
          <a:xfrm>
            <a:off x="607624" y="2853387"/>
            <a:ext cx="7928753" cy="971671"/>
          </a:xfrm>
        </p:spPr>
        <p:txBody>
          <a:bodyPr anchor="b">
            <a:normAutofit/>
          </a:bodyPr>
          <a:lstStyle>
            <a:lvl1pPr algn="ctr">
              <a:defRPr sz="5500" b="1" spc="3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TITLE GOES HERE</a:t>
            </a:r>
          </a:p>
        </p:txBody>
      </p:sp>
      <p:sp>
        <p:nvSpPr>
          <p:cNvPr id="10" name="Subtitle 2">
            <a:extLst>
              <a:ext uri="{FF2B5EF4-FFF2-40B4-BE49-F238E27FC236}">
                <a16:creationId xmlns:a16="http://schemas.microsoft.com/office/drawing/2014/main" id="{5C1C95D6-CF94-094E-BD9B-E69883FD91E0}"/>
              </a:ext>
            </a:extLst>
          </p:cNvPr>
          <p:cNvSpPr>
            <a:spLocks noGrp="1"/>
          </p:cNvSpPr>
          <p:nvPr>
            <p:ph type="subTitle" idx="1" hasCustomPrompt="1"/>
          </p:nvPr>
        </p:nvSpPr>
        <p:spPr>
          <a:xfrm>
            <a:off x="607624" y="3917133"/>
            <a:ext cx="7928753" cy="541338"/>
          </a:xfrm>
        </p:spPr>
        <p:txBody>
          <a:bodyPr>
            <a:normAutofit/>
          </a:bodyPr>
          <a:lstStyle>
            <a:lvl1pPr marL="0" indent="0" algn="ctr">
              <a:buNone/>
              <a:defRPr sz="3000" spc="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TITLE GOES HERE</a:t>
            </a:r>
          </a:p>
        </p:txBody>
      </p:sp>
      <p:pic>
        <p:nvPicPr>
          <p:cNvPr id="5" name="Picture 4">
            <a:extLst>
              <a:ext uri="{FF2B5EF4-FFF2-40B4-BE49-F238E27FC236}">
                <a16:creationId xmlns:a16="http://schemas.microsoft.com/office/drawing/2014/main" id="{4F3CB606-AFAA-AE40-874F-C071B9570B78}"/>
              </a:ext>
            </a:extLst>
          </p:cNvPr>
          <p:cNvPicPr>
            <a:picLocks noChangeAspect="1"/>
          </p:cNvPicPr>
          <p:nvPr userDrawn="1"/>
        </p:nvPicPr>
        <p:blipFill>
          <a:blip r:embed="rId3"/>
          <a:stretch>
            <a:fillRect/>
          </a:stretch>
        </p:blipFill>
        <p:spPr>
          <a:xfrm>
            <a:off x="3224530" y="5512080"/>
            <a:ext cx="2694941" cy="845857"/>
          </a:xfrm>
          <a:prstGeom prst="rect">
            <a:avLst/>
          </a:prstGeom>
        </p:spPr>
      </p:pic>
    </p:spTree>
    <p:extLst>
      <p:ext uri="{BB962C8B-B14F-4D97-AF65-F5344CB8AC3E}">
        <p14:creationId xmlns:p14="http://schemas.microsoft.com/office/powerpoint/2010/main" val="15002426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LL Title + Divisions Title">
    <p:spTree>
      <p:nvGrpSpPr>
        <p:cNvPr id="1" name=""/>
        <p:cNvGrpSpPr/>
        <p:nvPr/>
      </p:nvGrpSpPr>
      <p:grpSpPr>
        <a:xfrm>
          <a:off x="0" y="0"/>
          <a:ext cx="0" cy="0"/>
          <a:chOff x="0" y="0"/>
          <a:chExt cx="0" cy="0"/>
        </a:xfrm>
      </p:grpSpPr>
      <p:pic>
        <p:nvPicPr>
          <p:cNvPr id="3" name="Picture 2" descr="A group of people sitting around a baseball hat&#10;&#10;Description automatically generated">
            <a:extLst>
              <a:ext uri="{FF2B5EF4-FFF2-40B4-BE49-F238E27FC236}">
                <a16:creationId xmlns:a16="http://schemas.microsoft.com/office/drawing/2014/main" id="{4A06F4B3-7F61-2C45-87F3-ACC074FD0A58}"/>
              </a:ext>
            </a:extLst>
          </p:cNvPr>
          <p:cNvPicPr>
            <a:picLocks noChangeAspect="1"/>
          </p:cNvPicPr>
          <p:nvPr userDrawn="1"/>
        </p:nvPicPr>
        <p:blipFill>
          <a:blip r:embed="rId2"/>
          <a:stretch>
            <a:fillRect/>
          </a:stretch>
        </p:blipFill>
        <p:spPr>
          <a:xfrm>
            <a:off x="1486" y="0"/>
            <a:ext cx="9141027" cy="6858000"/>
          </a:xfrm>
          <a:prstGeom prst="rect">
            <a:avLst/>
          </a:prstGeom>
        </p:spPr>
      </p:pic>
      <p:sp>
        <p:nvSpPr>
          <p:cNvPr id="9" name="Title 1">
            <a:extLst>
              <a:ext uri="{FF2B5EF4-FFF2-40B4-BE49-F238E27FC236}">
                <a16:creationId xmlns:a16="http://schemas.microsoft.com/office/drawing/2014/main" id="{6B40931E-F848-744F-AAEC-C6A784CC2C80}"/>
              </a:ext>
            </a:extLst>
          </p:cNvPr>
          <p:cNvSpPr>
            <a:spLocks noGrp="1"/>
          </p:cNvSpPr>
          <p:nvPr>
            <p:ph type="ctrTitle" hasCustomPrompt="1"/>
          </p:nvPr>
        </p:nvSpPr>
        <p:spPr>
          <a:xfrm>
            <a:off x="607624" y="2853387"/>
            <a:ext cx="7928753" cy="971671"/>
          </a:xfrm>
        </p:spPr>
        <p:txBody>
          <a:bodyPr anchor="b">
            <a:normAutofit/>
          </a:bodyPr>
          <a:lstStyle>
            <a:lvl1pPr algn="ctr">
              <a:defRPr sz="5500" b="1" spc="3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TITLE GOES HERE</a:t>
            </a:r>
          </a:p>
        </p:txBody>
      </p:sp>
      <p:sp>
        <p:nvSpPr>
          <p:cNvPr id="10" name="Subtitle 2">
            <a:extLst>
              <a:ext uri="{FF2B5EF4-FFF2-40B4-BE49-F238E27FC236}">
                <a16:creationId xmlns:a16="http://schemas.microsoft.com/office/drawing/2014/main" id="{5C1C95D6-CF94-094E-BD9B-E69883FD91E0}"/>
              </a:ext>
            </a:extLst>
          </p:cNvPr>
          <p:cNvSpPr>
            <a:spLocks noGrp="1"/>
          </p:cNvSpPr>
          <p:nvPr>
            <p:ph type="subTitle" idx="1" hasCustomPrompt="1"/>
          </p:nvPr>
        </p:nvSpPr>
        <p:spPr>
          <a:xfrm>
            <a:off x="607624" y="3917133"/>
            <a:ext cx="7928753" cy="541338"/>
          </a:xfrm>
        </p:spPr>
        <p:txBody>
          <a:bodyPr>
            <a:normAutofit/>
          </a:bodyPr>
          <a:lstStyle>
            <a:lvl1pPr marL="0" indent="0" algn="ctr">
              <a:buNone/>
              <a:defRPr sz="3000" spc="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TITLE GOES HERE</a:t>
            </a:r>
          </a:p>
        </p:txBody>
      </p:sp>
      <p:pic>
        <p:nvPicPr>
          <p:cNvPr id="5" name="Picture 4">
            <a:extLst>
              <a:ext uri="{FF2B5EF4-FFF2-40B4-BE49-F238E27FC236}">
                <a16:creationId xmlns:a16="http://schemas.microsoft.com/office/drawing/2014/main" id="{4F3CB606-AFAA-AE40-874F-C071B9570B7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7624" y="5641630"/>
            <a:ext cx="2282190" cy="716307"/>
          </a:xfrm>
          <a:prstGeom prst="rect">
            <a:avLst/>
          </a:prstGeom>
        </p:spPr>
      </p:pic>
      <p:pic>
        <p:nvPicPr>
          <p:cNvPr id="6" name="Picture 5">
            <a:extLst>
              <a:ext uri="{FF2B5EF4-FFF2-40B4-BE49-F238E27FC236}">
                <a16:creationId xmlns:a16="http://schemas.microsoft.com/office/drawing/2014/main" id="{269F6F20-F848-DB40-8DA0-0987DC399D01}"/>
              </a:ext>
            </a:extLst>
          </p:cNvPr>
          <p:cNvPicPr>
            <a:picLocks noChangeAspect="1"/>
          </p:cNvPicPr>
          <p:nvPr userDrawn="1"/>
        </p:nvPicPr>
        <p:blipFill>
          <a:blip r:embed="rId4"/>
          <a:stretch>
            <a:fillRect/>
          </a:stretch>
        </p:blipFill>
        <p:spPr>
          <a:xfrm>
            <a:off x="4746193" y="5486454"/>
            <a:ext cx="3971087" cy="1052577"/>
          </a:xfrm>
          <a:prstGeom prst="rect">
            <a:avLst/>
          </a:prstGeom>
        </p:spPr>
      </p:pic>
    </p:spTree>
    <p:extLst>
      <p:ext uri="{BB962C8B-B14F-4D97-AF65-F5344CB8AC3E}">
        <p14:creationId xmlns:p14="http://schemas.microsoft.com/office/powerpoint/2010/main" val="3623693392"/>
      </p:ext>
    </p:extLst>
  </p:cSld>
  <p:clrMapOvr>
    <a:masterClrMapping/>
  </p:clrMapOvr>
  <p:extLst>
    <p:ext uri="{DCECCB84-F9BA-43D5-87BE-67443E8EF086}">
      <p15:sldGuideLst xmlns:p15="http://schemas.microsoft.com/office/powerpoint/2012/main">
        <p15:guide id="1" orient="horz" pos="3552" userDrawn="1">
          <p15:clr>
            <a:srgbClr val="FBAE40"/>
          </p15:clr>
        </p15:guide>
        <p15:guide id="2" pos="540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LL Content Split">
    <p:spTree>
      <p:nvGrpSpPr>
        <p:cNvPr id="1" name=""/>
        <p:cNvGrpSpPr/>
        <p:nvPr/>
      </p:nvGrpSpPr>
      <p:grpSpPr>
        <a:xfrm>
          <a:off x="0" y="0"/>
          <a:ext cx="0" cy="0"/>
          <a:chOff x="0" y="0"/>
          <a:chExt cx="0" cy="0"/>
        </a:xfrm>
      </p:grpSpPr>
      <p:pic>
        <p:nvPicPr>
          <p:cNvPr id="4" name="Picture 3" descr="A girl sitting on a table&#10;&#10;Description automatically generated">
            <a:extLst>
              <a:ext uri="{FF2B5EF4-FFF2-40B4-BE49-F238E27FC236}">
                <a16:creationId xmlns:a16="http://schemas.microsoft.com/office/drawing/2014/main" id="{7C80CD5D-3A4C-C245-A099-FFB3D35CA45E}"/>
              </a:ext>
            </a:extLst>
          </p:cNvPr>
          <p:cNvPicPr>
            <a:picLocks noChangeAspect="1"/>
          </p:cNvPicPr>
          <p:nvPr userDrawn="1"/>
        </p:nvPicPr>
        <p:blipFill>
          <a:blip r:embed="rId2"/>
          <a:stretch>
            <a:fillRect/>
          </a:stretch>
        </p:blipFill>
        <p:spPr>
          <a:xfrm>
            <a:off x="5011387" y="0"/>
            <a:ext cx="4132613" cy="6858000"/>
          </a:xfrm>
          <a:prstGeom prst="rect">
            <a:avLst/>
          </a:prstGeom>
        </p:spPr>
      </p:pic>
      <p:cxnSp>
        <p:nvCxnSpPr>
          <p:cNvPr id="10" name="Straight Connector 9">
            <a:extLst>
              <a:ext uri="{FF2B5EF4-FFF2-40B4-BE49-F238E27FC236}">
                <a16:creationId xmlns:a16="http://schemas.microsoft.com/office/drawing/2014/main" id="{4C4F22EC-9664-A64A-9E1D-9B596EE72190}"/>
              </a:ext>
            </a:extLst>
          </p:cNvPr>
          <p:cNvCxnSpPr>
            <a:cxnSpLocks/>
          </p:cNvCxnSpPr>
          <p:nvPr userDrawn="1"/>
        </p:nvCxnSpPr>
        <p:spPr>
          <a:xfrm>
            <a:off x="180799" y="6159514"/>
            <a:ext cx="4628818"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071C7DCC-A3D2-5745-943D-BB500C27C7C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0799" y="6339274"/>
            <a:ext cx="1171634" cy="369145"/>
          </a:xfrm>
          <a:prstGeom prst="rect">
            <a:avLst/>
          </a:prstGeom>
        </p:spPr>
      </p:pic>
      <p:pic>
        <p:nvPicPr>
          <p:cNvPr id="15" name="Picture 14">
            <a:extLst>
              <a:ext uri="{FF2B5EF4-FFF2-40B4-BE49-F238E27FC236}">
                <a16:creationId xmlns:a16="http://schemas.microsoft.com/office/drawing/2014/main" id="{5474F916-BB50-8E4B-B980-844F0A5373A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437919" y="6288708"/>
            <a:ext cx="567209" cy="450144"/>
          </a:xfrm>
          <a:prstGeom prst="rect">
            <a:avLst/>
          </a:prstGeom>
        </p:spPr>
      </p:pic>
      <p:pic>
        <p:nvPicPr>
          <p:cNvPr id="16" name="Picture 15">
            <a:extLst>
              <a:ext uri="{FF2B5EF4-FFF2-40B4-BE49-F238E27FC236}">
                <a16:creationId xmlns:a16="http://schemas.microsoft.com/office/drawing/2014/main" id="{B799BB98-B5D9-FD4D-A9B7-A46046DC3C6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242775" y="6289812"/>
            <a:ext cx="566842" cy="449039"/>
          </a:xfrm>
          <a:prstGeom prst="rect">
            <a:avLst/>
          </a:prstGeom>
        </p:spPr>
      </p:pic>
      <p:pic>
        <p:nvPicPr>
          <p:cNvPr id="17" name="Picture 16">
            <a:extLst>
              <a:ext uri="{FF2B5EF4-FFF2-40B4-BE49-F238E27FC236}">
                <a16:creationId xmlns:a16="http://schemas.microsoft.com/office/drawing/2014/main" id="{488FD695-7368-F74F-A96C-1D6C2EB4799B}"/>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2633065" y="6289813"/>
            <a:ext cx="567208" cy="449039"/>
          </a:xfrm>
          <a:prstGeom prst="rect">
            <a:avLst/>
          </a:prstGeom>
        </p:spPr>
      </p:pic>
      <p:sp>
        <p:nvSpPr>
          <p:cNvPr id="18" name="Text Placeholder 14">
            <a:extLst>
              <a:ext uri="{FF2B5EF4-FFF2-40B4-BE49-F238E27FC236}">
                <a16:creationId xmlns:a16="http://schemas.microsoft.com/office/drawing/2014/main" id="{209ACF38-2E26-AD4A-85B8-9D81426E60CB}"/>
              </a:ext>
            </a:extLst>
          </p:cNvPr>
          <p:cNvSpPr>
            <a:spLocks noGrp="1"/>
          </p:cNvSpPr>
          <p:nvPr>
            <p:ph type="body" sz="quarter" idx="14"/>
          </p:nvPr>
        </p:nvSpPr>
        <p:spPr>
          <a:xfrm>
            <a:off x="409575" y="1909763"/>
            <a:ext cx="4171950" cy="4069983"/>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itle Placeholder 1">
            <a:extLst>
              <a:ext uri="{FF2B5EF4-FFF2-40B4-BE49-F238E27FC236}">
                <a16:creationId xmlns:a16="http://schemas.microsoft.com/office/drawing/2014/main" id="{35EBEBE3-32A2-3C42-B4C1-9DDFBAEDC241}"/>
              </a:ext>
            </a:extLst>
          </p:cNvPr>
          <p:cNvSpPr>
            <a:spLocks noGrp="1"/>
          </p:cNvSpPr>
          <p:nvPr>
            <p:ph type="title" hasCustomPrompt="1"/>
          </p:nvPr>
        </p:nvSpPr>
        <p:spPr>
          <a:xfrm>
            <a:off x="409575" y="365127"/>
            <a:ext cx="4171950" cy="762634"/>
          </a:xfrm>
          <a:prstGeom prst="rect">
            <a:avLst/>
          </a:prstGeom>
        </p:spPr>
        <p:txBody>
          <a:bodyPr vert="horz" lIns="91440" tIns="45720" rIns="91440" bIns="45720" rtlCol="0" anchor="ctr">
            <a:normAutofit/>
          </a:bodyPr>
          <a:lstStyle>
            <a:lvl1pPr>
              <a:defRPr sz="3800"/>
            </a:lvl1pPr>
          </a:lstStyle>
          <a:p>
            <a:r>
              <a:rPr lang="en-US"/>
              <a:t>Click to Add Title</a:t>
            </a:r>
          </a:p>
        </p:txBody>
      </p:sp>
      <p:sp>
        <p:nvSpPr>
          <p:cNvPr id="20" name="Text Placeholder 12">
            <a:extLst>
              <a:ext uri="{FF2B5EF4-FFF2-40B4-BE49-F238E27FC236}">
                <a16:creationId xmlns:a16="http://schemas.microsoft.com/office/drawing/2014/main" id="{5CDA0C67-0D8E-C541-A589-A6B786712E3C}"/>
              </a:ext>
            </a:extLst>
          </p:cNvPr>
          <p:cNvSpPr>
            <a:spLocks noGrp="1"/>
          </p:cNvSpPr>
          <p:nvPr>
            <p:ph type="body" sz="quarter" idx="13" hasCustomPrompt="1"/>
          </p:nvPr>
        </p:nvSpPr>
        <p:spPr>
          <a:xfrm>
            <a:off x="409575" y="1198880"/>
            <a:ext cx="4171950" cy="508000"/>
          </a:xfrm>
        </p:spPr>
        <p:txBody>
          <a:bodyPr>
            <a:normAutofit/>
          </a:bodyPr>
          <a:lstStyle>
            <a:lvl1pPr marL="0" indent="0">
              <a:buNone/>
              <a:defRPr sz="24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1204917711"/>
      </p:ext>
    </p:extLst>
  </p:cSld>
  <p:clrMapOvr>
    <a:masterClrMapping/>
  </p:clrMapOvr>
  <p:extLst>
    <p:ext uri="{DCECCB84-F9BA-43D5-87BE-67443E8EF086}">
      <p15:sldGuideLst xmlns:p15="http://schemas.microsoft.com/office/powerpoint/2012/main">
        <p15:guide id="1" orient="horz" pos="4176">
          <p15:clr>
            <a:srgbClr val="FBAE40"/>
          </p15:clr>
        </p15:guide>
        <p15:guide id="2">
          <p15:clr>
            <a:srgbClr val="FBAE40"/>
          </p15:clr>
        </p15:guide>
        <p15:guide id="3" pos="120">
          <p15:clr>
            <a:srgbClr val="FBAE40"/>
          </p15:clr>
        </p15:guide>
        <p15:guide id="4" pos="3144">
          <p15:clr>
            <a:srgbClr val="FBAE40"/>
          </p15:clr>
        </p15:guide>
        <p15:guide id="5" pos="302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LL + Divisions Content">
    <p:spTree>
      <p:nvGrpSpPr>
        <p:cNvPr id="1" name=""/>
        <p:cNvGrpSpPr/>
        <p:nvPr/>
      </p:nvGrpSpPr>
      <p:grpSpPr>
        <a:xfrm>
          <a:off x="0" y="0"/>
          <a:ext cx="0" cy="0"/>
          <a:chOff x="0" y="0"/>
          <a:chExt cx="0" cy="0"/>
        </a:xfrm>
      </p:grpSpPr>
      <p:sp>
        <p:nvSpPr>
          <p:cNvPr id="16" name="Slide Number Placeholder 6">
            <a:extLst>
              <a:ext uri="{FF2B5EF4-FFF2-40B4-BE49-F238E27FC236}">
                <a16:creationId xmlns:a16="http://schemas.microsoft.com/office/drawing/2014/main" id="{74D5A213-B54C-7348-B25E-7F6F8FFC4C5E}"/>
              </a:ext>
            </a:extLst>
          </p:cNvPr>
          <p:cNvSpPr>
            <a:spLocks noGrp="1"/>
          </p:cNvSpPr>
          <p:nvPr>
            <p:ph type="sldNum" sz="quarter" idx="12"/>
          </p:nvPr>
        </p:nvSpPr>
        <p:spPr>
          <a:xfrm>
            <a:off x="8689517" y="6559918"/>
            <a:ext cx="357055" cy="209912"/>
          </a:xfrm>
        </p:spPr>
        <p:txBody>
          <a:bodyPr/>
          <a:lstStyle>
            <a:lvl1pPr>
              <a:defRPr>
                <a:latin typeface="Helvetica Neue" panose="02000503000000020004" pitchFamily="2" charset="0"/>
                <a:ea typeface="Helvetica Neue" panose="02000503000000020004" pitchFamily="2" charset="0"/>
                <a:cs typeface="Helvetica Neue" panose="02000503000000020004" pitchFamily="2" charset="0"/>
              </a:defRPr>
            </a:lvl1pPr>
          </a:lstStyle>
          <a:p>
            <a:fld id="{C53052E6-E16C-A04B-8192-1DB31D569F09}" type="slidenum">
              <a:rPr lang="en-US" smtClean="0"/>
              <a:pPr/>
              <a:t>‹#›</a:t>
            </a:fld>
            <a:endParaRPr lang="en-US" dirty="0"/>
          </a:p>
        </p:txBody>
      </p:sp>
      <p:cxnSp>
        <p:nvCxnSpPr>
          <p:cNvPr id="5" name="Straight Connector 4">
            <a:extLst>
              <a:ext uri="{FF2B5EF4-FFF2-40B4-BE49-F238E27FC236}">
                <a16:creationId xmlns:a16="http://schemas.microsoft.com/office/drawing/2014/main" id="{4123CD55-385C-5342-B8A4-11A44E4ABC0F}"/>
              </a:ext>
            </a:extLst>
          </p:cNvPr>
          <p:cNvCxnSpPr>
            <a:cxnSpLocks/>
          </p:cNvCxnSpPr>
          <p:nvPr userDrawn="1"/>
        </p:nvCxnSpPr>
        <p:spPr>
          <a:xfrm>
            <a:off x="180799" y="6159514"/>
            <a:ext cx="877270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6E3F1F0-7281-BB45-940C-7699D66DE8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0799" y="6339274"/>
            <a:ext cx="1171634" cy="369145"/>
          </a:xfrm>
          <a:prstGeom prst="rect">
            <a:avLst/>
          </a:prstGeom>
        </p:spPr>
      </p:pic>
      <p:pic>
        <p:nvPicPr>
          <p:cNvPr id="7" name="Picture 6">
            <a:extLst>
              <a:ext uri="{FF2B5EF4-FFF2-40B4-BE49-F238E27FC236}">
                <a16:creationId xmlns:a16="http://schemas.microsoft.com/office/drawing/2014/main" id="{EA02194A-C2C7-D346-B573-EA1DEFD4BA3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329199" y="6288708"/>
            <a:ext cx="567209" cy="450144"/>
          </a:xfrm>
          <a:prstGeom prst="rect">
            <a:avLst/>
          </a:prstGeom>
        </p:spPr>
      </p:pic>
      <p:pic>
        <p:nvPicPr>
          <p:cNvPr id="10" name="Picture 9">
            <a:extLst>
              <a:ext uri="{FF2B5EF4-FFF2-40B4-BE49-F238E27FC236}">
                <a16:creationId xmlns:a16="http://schemas.microsoft.com/office/drawing/2014/main" id="{55D83CE0-34B8-7D40-AFBF-6AD24461EB0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134055" y="6289812"/>
            <a:ext cx="566842" cy="449039"/>
          </a:xfrm>
          <a:prstGeom prst="rect">
            <a:avLst/>
          </a:prstGeom>
        </p:spPr>
      </p:pic>
      <p:pic>
        <p:nvPicPr>
          <p:cNvPr id="11" name="Picture 10">
            <a:extLst>
              <a:ext uri="{FF2B5EF4-FFF2-40B4-BE49-F238E27FC236}">
                <a16:creationId xmlns:a16="http://schemas.microsoft.com/office/drawing/2014/main" id="{A447F00E-80D8-5D4C-8E65-67C41ED58F4E}"/>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524345" y="6289813"/>
            <a:ext cx="567208" cy="449039"/>
          </a:xfrm>
          <a:prstGeom prst="rect">
            <a:avLst/>
          </a:prstGeom>
        </p:spPr>
      </p:pic>
      <p:sp>
        <p:nvSpPr>
          <p:cNvPr id="12" name="Text Placeholder 14">
            <a:extLst>
              <a:ext uri="{FF2B5EF4-FFF2-40B4-BE49-F238E27FC236}">
                <a16:creationId xmlns:a16="http://schemas.microsoft.com/office/drawing/2014/main" id="{E2FECD85-B06E-0645-8F2F-1286F6E97A39}"/>
              </a:ext>
            </a:extLst>
          </p:cNvPr>
          <p:cNvSpPr>
            <a:spLocks noGrp="1"/>
          </p:cNvSpPr>
          <p:nvPr>
            <p:ph type="body" sz="quarter" idx="14"/>
          </p:nvPr>
        </p:nvSpPr>
        <p:spPr>
          <a:xfrm>
            <a:off x="628650" y="1909763"/>
            <a:ext cx="788670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Placeholder 1">
            <a:extLst>
              <a:ext uri="{FF2B5EF4-FFF2-40B4-BE49-F238E27FC236}">
                <a16:creationId xmlns:a16="http://schemas.microsoft.com/office/drawing/2014/main" id="{45ECF86C-28F9-2C49-9A2E-EAAB44D8AB92}"/>
              </a:ext>
            </a:extLst>
          </p:cNvPr>
          <p:cNvSpPr>
            <a:spLocks noGrp="1"/>
          </p:cNvSpPr>
          <p:nvPr>
            <p:ph type="title"/>
          </p:nvPr>
        </p:nvSpPr>
        <p:spPr>
          <a:xfrm>
            <a:off x="628650" y="365127"/>
            <a:ext cx="7886700" cy="762634"/>
          </a:xfrm>
          <a:prstGeom prst="rect">
            <a:avLst/>
          </a:prstGeom>
        </p:spPr>
        <p:txBody>
          <a:bodyPr vert="horz" lIns="91440" tIns="45720" rIns="91440" bIns="45720" rtlCol="0" anchor="ctr">
            <a:normAutofit/>
          </a:bodyPr>
          <a:lstStyle/>
          <a:p>
            <a:r>
              <a:rPr lang="en-US"/>
              <a:t>Click to edit Master title style</a:t>
            </a:r>
          </a:p>
        </p:txBody>
      </p:sp>
      <p:sp>
        <p:nvSpPr>
          <p:cNvPr id="14" name="Text Placeholder 12">
            <a:extLst>
              <a:ext uri="{FF2B5EF4-FFF2-40B4-BE49-F238E27FC236}">
                <a16:creationId xmlns:a16="http://schemas.microsoft.com/office/drawing/2014/main" id="{9C00856B-D2C0-EE4A-B31E-4CA8A8334D43}"/>
              </a:ext>
            </a:extLst>
          </p:cNvPr>
          <p:cNvSpPr>
            <a:spLocks noGrp="1"/>
          </p:cNvSpPr>
          <p:nvPr>
            <p:ph type="body" sz="quarter" idx="13" hasCustomPrompt="1"/>
          </p:nvPr>
        </p:nvSpPr>
        <p:spPr>
          <a:xfrm>
            <a:off x="628650" y="1198880"/>
            <a:ext cx="7886700" cy="508000"/>
          </a:xfrm>
        </p:spPr>
        <p:txBody>
          <a:bodyPr>
            <a:normAutofit/>
          </a:bodyPr>
          <a:lstStyle>
            <a:lvl1pPr marL="0" indent="0">
              <a:buNone/>
              <a:defRPr sz="28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2586553534"/>
      </p:ext>
    </p:extLst>
  </p:cSld>
  <p:clrMapOvr>
    <a:masterClrMapping/>
  </p:clrMapOvr>
  <p:extLst>
    <p:ext uri="{DCECCB84-F9BA-43D5-87BE-67443E8EF086}">
      <p15:sldGuideLst xmlns:p15="http://schemas.microsoft.com/office/powerpoint/2012/main">
        <p15:guide id="1" orient="horz" pos="4176">
          <p15:clr>
            <a:srgbClr val="FBAE40"/>
          </p15:clr>
        </p15:guide>
        <p15:guide id="2" pos="56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LL Discover Content">
    <p:spTree>
      <p:nvGrpSpPr>
        <p:cNvPr id="1" name=""/>
        <p:cNvGrpSpPr/>
        <p:nvPr/>
      </p:nvGrpSpPr>
      <p:grpSpPr>
        <a:xfrm>
          <a:off x="0" y="0"/>
          <a:ext cx="0" cy="0"/>
          <a:chOff x="0" y="0"/>
          <a:chExt cx="0" cy="0"/>
        </a:xfrm>
      </p:grpSpPr>
      <p:sp>
        <p:nvSpPr>
          <p:cNvPr id="16" name="Slide Number Placeholder 6">
            <a:extLst>
              <a:ext uri="{FF2B5EF4-FFF2-40B4-BE49-F238E27FC236}">
                <a16:creationId xmlns:a16="http://schemas.microsoft.com/office/drawing/2014/main" id="{74D5A213-B54C-7348-B25E-7F6F8FFC4C5E}"/>
              </a:ext>
            </a:extLst>
          </p:cNvPr>
          <p:cNvSpPr>
            <a:spLocks noGrp="1"/>
          </p:cNvSpPr>
          <p:nvPr>
            <p:ph type="sldNum" sz="quarter" idx="12"/>
          </p:nvPr>
        </p:nvSpPr>
        <p:spPr>
          <a:xfrm>
            <a:off x="8689517" y="6559918"/>
            <a:ext cx="357055" cy="209912"/>
          </a:xfrm>
        </p:spPr>
        <p:txBody>
          <a:bodyPr/>
          <a:lstStyle>
            <a:lvl1pPr>
              <a:defRPr>
                <a:latin typeface="Helvetica Neue" panose="02000503000000020004" pitchFamily="2" charset="0"/>
                <a:ea typeface="Helvetica Neue" panose="02000503000000020004" pitchFamily="2" charset="0"/>
                <a:cs typeface="Helvetica Neue" panose="02000503000000020004" pitchFamily="2" charset="0"/>
              </a:defRPr>
            </a:lvl1pPr>
          </a:lstStyle>
          <a:p>
            <a:fld id="{C53052E6-E16C-A04B-8192-1DB31D569F09}" type="slidenum">
              <a:rPr lang="en-US" smtClean="0"/>
              <a:pPr/>
              <a:t>‹#›</a:t>
            </a:fld>
            <a:endParaRPr lang="en-US" dirty="0"/>
          </a:p>
        </p:txBody>
      </p:sp>
      <p:cxnSp>
        <p:nvCxnSpPr>
          <p:cNvPr id="5" name="Straight Connector 4">
            <a:extLst>
              <a:ext uri="{FF2B5EF4-FFF2-40B4-BE49-F238E27FC236}">
                <a16:creationId xmlns:a16="http://schemas.microsoft.com/office/drawing/2014/main" id="{4123CD55-385C-5342-B8A4-11A44E4ABC0F}"/>
              </a:ext>
            </a:extLst>
          </p:cNvPr>
          <p:cNvCxnSpPr>
            <a:cxnSpLocks/>
          </p:cNvCxnSpPr>
          <p:nvPr userDrawn="1"/>
        </p:nvCxnSpPr>
        <p:spPr>
          <a:xfrm>
            <a:off x="180799" y="6159514"/>
            <a:ext cx="762208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6E3F1F0-7281-BB45-940C-7699D66DE8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0799" y="6339274"/>
            <a:ext cx="1171634" cy="369145"/>
          </a:xfrm>
          <a:prstGeom prst="rect">
            <a:avLst/>
          </a:prstGeom>
        </p:spPr>
      </p:pic>
      <p:pic>
        <p:nvPicPr>
          <p:cNvPr id="8" name="Picture 7">
            <a:extLst>
              <a:ext uri="{FF2B5EF4-FFF2-40B4-BE49-F238E27FC236}">
                <a16:creationId xmlns:a16="http://schemas.microsoft.com/office/drawing/2014/main" id="{591D8A5E-035A-404B-BF58-7E6F26A15A2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113369" y="6289813"/>
            <a:ext cx="567208" cy="449039"/>
          </a:xfrm>
          <a:prstGeom prst="rect">
            <a:avLst/>
          </a:prstGeom>
        </p:spPr>
      </p:pic>
      <p:sp>
        <p:nvSpPr>
          <p:cNvPr id="9" name="Rectangle 8">
            <a:extLst>
              <a:ext uri="{FF2B5EF4-FFF2-40B4-BE49-F238E27FC236}">
                <a16:creationId xmlns:a16="http://schemas.microsoft.com/office/drawing/2014/main" id="{A702E0E6-D5D1-6942-A6EB-83707AEFA9CB}"/>
              </a:ext>
            </a:extLst>
          </p:cNvPr>
          <p:cNvSpPr/>
          <p:nvPr userDrawn="1"/>
        </p:nvSpPr>
        <p:spPr>
          <a:xfrm>
            <a:off x="7958361" y="6139370"/>
            <a:ext cx="878284" cy="45719"/>
          </a:xfrm>
          <a:prstGeom prst="rect">
            <a:avLst/>
          </a:prstGeom>
          <a:solidFill>
            <a:srgbClr val="662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4">
            <a:extLst>
              <a:ext uri="{FF2B5EF4-FFF2-40B4-BE49-F238E27FC236}">
                <a16:creationId xmlns:a16="http://schemas.microsoft.com/office/drawing/2014/main" id="{7FC62050-E6BD-5B4A-BC22-93EAE91A75DB}"/>
              </a:ext>
            </a:extLst>
          </p:cNvPr>
          <p:cNvSpPr>
            <a:spLocks noGrp="1"/>
          </p:cNvSpPr>
          <p:nvPr>
            <p:ph type="body" sz="quarter" idx="14"/>
          </p:nvPr>
        </p:nvSpPr>
        <p:spPr>
          <a:xfrm>
            <a:off x="628650" y="1909763"/>
            <a:ext cx="788670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Placeholder 1">
            <a:extLst>
              <a:ext uri="{FF2B5EF4-FFF2-40B4-BE49-F238E27FC236}">
                <a16:creationId xmlns:a16="http://schemas.microsoft.com/office/drawing/2014/main" id="{0FD8D974-B3E7-5D42-8C11-96FAB1B9CB93}"/>
              </a:ext>
            </a:extLst>
          </p:cNvPr>
          <p:cNvSpPr>
            <a:spLocks noGrp="1"/>
          </p:cNvSpPr>
          <p:nvPr>
            <p:ph type="title"/>
          </p:nvPr>
        </p:nvSpPr>
        <p:spPr>
          <a:xfrm>
            <a:off x="628650" y="365127"/>
            <a:ext cx="7886700" cy="762634"/>
          </a:xfrm>
          <a:prstGeom prst="rect">
            <a:avLst/>
          </a:prstGeom>
        </p:spPr>
        <p:txBody>
          <a:bodyPr vert="horz" lIns="91440" tIns="45720" rIns="91440" bIns="45720" rtlCol="0" anchor="ctr">
            <a:normAutofit/>
          </a:bodyPr>
          <a:lstStyle/>
          <a:p>
            <a:r>
              <a:rPr lang="en-US"/>
              <a:t>Click to edit Master title style</a:t>
            </a:r>
          </a:p>
        </p:txBody>
      </p:sp>
      <p:sp>
        <p:nvSpPr>
          <p:cNvPr id="14" name="Text Placeholder 12">
            <a:extLst>
              <a:ext uri="{FF2B5EF4-FFF2-40B4-BE49-F238E27FC236}">
                <a16:creationId xmlns:a16="http://schemas.microsoft.com/office/drawing/2014/main" id="{3745604E-7440-E54B-AC0F-287B8FA39199}"/>
              </a:ext>
            </a:extLst>
          </p:cNvPr>
          <p:cNvSpPr>
            <a:spLocks noGrp="1"/>
          </p:cNvSpPr>
          <p:nvPr>
            <p:ph type="body" sz="quarter" idx="13" hasCustomPrompt="1"/>
          </p:nvPr>
        </p:nvSpPr>
        <p:spPr>
          <a:xfrm>
            <a:off x="628650" y="1198880"/>
            <a:ext cx="7886700" cy="508000"/>
          </a:xfrm>
        </p:spPr>
        <p:txBody>
          <a:bodyPr>
            <a:normAutofit/>
          </a:bodyPr>
          <a:lstStyle>
            <a:lvl1pPr marL="0" indent="0">
              <a:buNone/>
              <a:defRPr sz="28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1379125180"/>
      </p:ext>
    </p:extLst>
  </p:cSld>
  <p:clrMapOvr>
    <a:masterClrMapping/>
  </p:clrMapOvr>
  <p:extLst>
    <p:ext uri="{DCECCB84-F9BA-43D5-87BE-67443E8EF086}">
      <p15:sldGuideLst xmlns:p15="http://schemas.microsoft.com/office/powerpoint/2012/main">
        <p15:guide id="1" orient="horz" pos="4176">
          <p15:clr>
            <a:srgbClr val="FBAE40"/>
          </p15:clr>
        </p15:guide>
        <p15:guide id="2" pos="56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LL Explore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0FF1096-3169-EE4B-8934-C3FB782637A7}"/>
              </a:ext>
            </a:extLst>
          </p:cNvPr>
          <p:cNvSpPr/>
          <p:nvPr userDrawn="1"/>
        </p:nvSpPr>
        <p:spPr>
          <a:xfrm>
            <a:off x="7958361" y="6139370"/>
            <a:ext cx="878284" cy="45719"/>
          </a:xfrm>
          <a:prstGeom prst="rect">
            <a:avLst/>
          </a:prstGeom>
          <a:solidFill>
            <a:srgbClr val="00A6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890C33C2-6CD3-9547-B7C0-310F735C716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13368" y="6288708"/>
            <a:ext cx="567209" cy="450144"/>
          </a:xfrm>
          <a:prstGeom prst="rect">
            <a:avLst/>
          </a:prstGeom>
        </p:spPr>
      </p:pic>
      <p:sp>
        <p:nvSpPr>
          <p:cNvPr id="16" name="Slide Number Placeholder 6">
            <a:extLst>
              <a:ext uri="{FF2B5EF4-FFF2-40B4-BE49-F238E27FC236}">
                <a16:creationId xmlns:a16="http://schemas.microsoft.com/office/drawing/2014/main" id="{74D5A213-B54C-7348-B25E-7F6F8FFC4C5E}"/>
              </a:ext>
            </a:extLst>
          </p:cNvPr>
          <p:cNvSpPr>
            <a:spLocks noGrp="1"/>
          </p:cNvSpPr>
          <p:nvPr>
            <p:ph type="sldNum" sz="quarter" idx="12"/>
          </p:nvPr>
        </p:nvSpPr>
        <p:spPr>
          <a:xfrm>
            <a:off x="8689517" y="6559918"/>
            <a:ext cx="357055" cy="209912"/>
          </a:xfrm>
        </p:spPr>
        <p:txBody>
          <a:bodyPr/>
          <a:lstStyle>
            <a:lvl1pPr>
              <a:defRPr>
                <a:latin typeface="Helvetica Neue" panose="02000503000000020004" pitchFamily="2" charset="0"/>
                <a:ea typeface="Helvetica Neue" panose="02000503000000020004" pitchFamily="2" charset="0"/>
                <a:cs typeface="Helvetica Neue" panose="02000503000000020004" pitchFamily="2" charset="0"/>
              </a:defRPr>
            </a:lvl1pPr>
          </a:lstStyle>
          <a:p>
            <a:fld id="{C53052E6-E16C-A04B-8192-1DB31D569F09}" type="slidenum">
              <a:rPr lang="en-US" smtClean="0"/>
              <a:pPr/>
              <a:t>‹#›</a:t>
            </a:fld>
            <a:endParaRPr lang="en-US" dirty="0"/>
          </a:p>
        </p:txBody>
      </p:sp>
      <p:cxnSp>
        <p:nvCxnSpPr>
          <p:cNvPr id="5" name="Straight Connector 4">
            <a:extLst>
              <a:ext uri="{FF2B5EF4-FFF2-40B4-BE49-F238E27FC236}">
                <a16:creationId xmlns:a16="http://schemas.microsoft.com/office/drawing/2014/main" id="{4123CD55-385C-5342-B8A4-11A44E4ABC0F}"/>
              </a:ext>
            </a:extLst>
          </p:cNvPr>
          <p:cNvCxnSpPr>
            <a:cxnSpLocks/>
          </p:cNvCxnSpPr>
          <p:nvPr userDrawn="1"/>
        </p:nvCxnSpPr>
        <p:spPr>
          <a:xfrm>
            <a:off x="180799" y="6159514"/>
            <a:ext cx="762208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6E3F1F0-7281-BB45-940C-7699D66DE8D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0799" y="6339274"/>
            <a:ext cx="1171634" cy="369145"/>
          </a:xfrm>
          <a:prstGeom prst="rect">
            <a:avLst/>
          </a:prstGeom>
        </p:spPr>
      </p:pic>
      <p:sp>
        <p:nvSpPr>
          <p:cNvPr id="13" name="Text Placeholder 14">
            <a:extLst>
              <a:ext uri="{FF2B5EF4-FFF2-40B4-BE49-F238E27FC236}">
                <a16:creationId xmlns:a16="http://schemas.microsoft.com/office/drawing/2014/main" id="{E86BD933-7ECD-DB44-A5D3-0CA3A0BC9477}"/>
              </a:ext>
            </a:extLst>
          </p:cNvPr>
          <p:cNvSpPr>
            <a:spLocks noGrp="1"/>
          </p:cNvSpPr>
          <p:nvPr>
            <p:ph type="body" sz="quarter" idx="14"/>
          </p:nvPr>
        </p:nvSpPr>
        <p:spPr>
          <a:xfrm>
            <a:off x="628650" y="1909763"/>
            <a:ext cx="788670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Placeholder 1">
            <a:extLst>
              <a:ext uri="{FF2B5EF4-FFF2-40B4-BE49-F238E27FC236}">
                <a16:creationId xmlns:a16="http://schemas.microsoft.com/office/drawing/2014/main" id="{154C9013-0D60-994B-9DA0-2156E8F77415}"/>
              </a:ext>
            </a:extLst>
          </p:cNvPr>
          <p:cNvSpPr>
            <a:spLocks noGrp="1"/>
          </p:cNvSpPr>
          <p:nvPr>
            <p:ph type="title"/>
          </p:nvPr>
        </p:nvSpPr>
        <p:spPr>
          <a:xfrm>
            <a:off x="628650" y="365127"/>
            <a:ext cx="7886700" cy="762634"/>
          </a:xfrm>
          <a:prstGeom prst="rect">
            <a:avLst/>
          </a:prstGeom>
        </p:spPr>
        <p:txBody>
          <a:bodyPr vert="horz" lIns="91440" tIns="45720" rIns="91440" bIns="45720" rtlCol="0" anchor="ctr">
            <a:normAutofit/>
          </a:bodyPr>
          <a:lstStyle/>
          <a:p>
            <a:r>
              <a:rPr lang="en-US"/>
              <a:t>Click to edit Master title style</a:t>
            </a:r>
          </a:p>
        </p:txBody>
      </p:sp>
      <p:sp>
        <p:nvSpPr>
          <p:cNvPr id="15" name="Text Placeholder 12">
            <a:extLst>
              <a:ext uri="{FF2B5EF4-FFF2-40B4-BE49-F238E27FC236}">
                <a16:creationId xmlns:a16="http://schemas.microsoft.com/office/drawing/2014/main" id="{171F26ED-0509-D14C-96DF-C0C59D829CEF}"/>
              </a:ext>
            </a:extLst>
          </p:cNvPr>
          <p:cNvSpPr>
            <a:spLocks noGrp="1"/>
          </p:cNvSpPr>
          <p:nvPr>
            <p:ph type="body" sz="quarter" idx="13" hasCustomPrompt="1"/>
          </p:nvPr>
        </p:nvSpPr>
        <p:spPr>
          <a:xfrm>
            <a:off x="628650" y="1198880"/>
            <a:ext cx="7886700" cy="508000"/>
          </a:xfrm>
        </p:spPr>
        <p:txBody>
          <a:bodyPr>
            <a:normAutofit/>
          </a:bodyPr>
          <a:lstStyle>
            <a:lvl1pPr marL="0" indent="0">
              <a:buNone/>
              <a:defRPr sz="28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3028720161"/>
      </p:ext>
    </p:extLst>
  </p:cSld>
  <p:clrMapOvr>
    <a:masterClrMapping/>
  </p:clrMapOvr>
  <p:extLst>
    <p:ext uri="{DCECCB84-F9BA-43D5-87BE-67443E8EF086}">
      <p15:sldGuideLst xmlns:p15="http://schemas.microsoft.com/office/powerpoint/2012/main">
        <p15:guide id="1" orient="horz" pos="4176">
          <p15:clr>
            <a:srgbClr val="FBAE40"/>
          </p15:clr>
        </p15:guide>
        <p15:guide id="2" pos="56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LL Challenge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D6D1B90-0E65-9F46-B5CA-31D21D7C3B70}"/>
              </a:ext>
            </a:extLst>
          </p:cNvPr>
          <p:cNvSpPr/>
          <p:nvPr userDrawn="1"/>
        </p:nvSpPr>
        <p:spPr>
          <a:xfrm>
            <a:off x="7958361" y="6139370"/>
            <a:ext cx="878284" cy="45719"/>
          </a:xfrm>
          <a:prstGeom prst="rect">
            <a:avLst/>
          </a:prstGeom>
          <a:solidFill>
            <a:srgbClr val="EE3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0B9876EC-A9F7-9F45-AE59-5ECBB1FC430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14082" y="6289812"/>
            <a:ext cx="566842" cy="449039"/>
          </a:xfrm>
          <a:prstGeom prst="rect">
            <a:avLst/>
          </a:prstGeom>
        </p:spPr>
      </p:pic>
      <p:sp>
        <p:nvSpPr>
          <p:cNvPr id="16" name="Slide Number Placeholder 6">
            <a:extLst>
              <a:ext uri="{FF2B5EF4-FFF2-40B4-BE49-F238E27FC236}">
                <a16:creationId xmlns:a16="http://schemas.microsoft.com/office/drawing/2014/main" id="{74D5A213-B54C-7348-B25E-7F6F8FFC4C5E}"/>
              </a:ext>
            </a:extLst>
          </p:cNvPr>
          <p:cNvSpPr>
            <a:spLocks noGrp="1"/>
          </p:cNvSpPr>
          <p:nvPr>
            <p:ph type="sldNum" sz="quarter" idx="12"/>
          </p:nvPr>
        </p:nvSpPr>
        <p:spPr>
          <a:xfrm>
            <a:off x="8689517" y="6559918"/>
            <a:ext cx="357055" cy="209912"/>
          </a:xfrm>
        </p:spPr>
        <p:txBody>
          <a:bodyPr/>
          <a:lstStyle>
            <a:lvl1pPr>
              <a:defRPr>
                <a:latin typeface="Helvetica Neue" panose="02000503000000020004" pitchFamily="2" charset="0"/>
                <a:ea typeface="Helvetica Neue" panose="02000503000000020004" pitchFamily="2" charset="0"/>
                <a:cs typeface="Helvetica Neue" panose="02000503000000020004" pitchFamily="2" charset="0"/>
              </a:defRPr>
            </a:lvl1pPr>
          </a:lstStyle>
          <a:p>
            <a:fld id="{C53052E6-E16C-A04B-8192-1DB31D569F09}" type="slidenum">
              <a:rPr lang="en-US" smtClean="0"/>
              <a:pPr/>
              <a:t>‹#›</a:t>
            </a:fld>
            <a:endParaRPr lang="en-US" dirty="0"/>
          </a:p>
        </p:txBody>
      </p:sp>
      <p:cxnSp>
        <p:nvCxnSpPr>
          <p:cNvPr id="5" name="Straight Connector 4">
            <a:extLst>
              <a:ext uri="{FF2B5EF4-FFF2-40B4-BE49-F238E27FC236}">
                <a16:creationId xmlns:a16="http://schemas.microsoft.com/office/drawing/2014/main" id="{4123CD55-385C-5342-B8A4-11A44E4ABC0F}"/>
              </a:ext>
            </a:extLst>
          </p:cNvPr>
          <p:cNvCxnSpPr>
            <a:cxnSpLocks/>
          </p:cNvCxnSpPr>
          <p:nvPr userDrawn="1"/>
        </p:nvCxnSpPr>
        <p:spPr>
          <a:xfrm>
            <a:off x="180799" y="6159514"/>
            <a:ext cx="762208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6E3F1F0-7281-BB45-940C-7699D66DE8D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0799" y="6339274"/>
            <a:ext cx="1171634" cy="369145"/>
          </a:xfrm>
          <a:prstGeom prst="rect">
            <a:avLst/>
          </a:prstGeom>
        </p:spPr>
      </p:pic>
      <p:sp>
        <p:nvSpPr>
          <p:cNvPr id="9" name="Text Placeholder 14">
            <a:extLst>
              <a:ext uri="{FF2B5EF4-FFF2-40B4-BE49-F238E27FC236}">
                <a16:creationId xmlns:a16="http://schemas.microsoft.com/office/drawing/2014/main" id="{32D004C9-1722-3C49-AA73-B0A2E47BECEF}"/>
              </a:ext>
            </a:extLst>
          </p:cNvPr>
          <p:cNvSpPr>
            <a:spLocks noGrp="1"/>
          </p:cNvSpPr>
          <p:nvPr>
            <p:ph type="body" sz="quarter" idx="14"/>
          </p:nvPr>
        </p:nvSpPr>
        <p:spPr>
          <a:xfrm>
            <a:off x="628650" y="1909763"/>
            <a:ext cx="788670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a:extLst>
              <a:ext uri="{FF2B5EF4-FFF2-40B4-BE49-F238E27FC236}">
                <a16:creationId xmlns:a16="http://schemas.microsoft.com/office/drawing/2014/main" id="{F0294C1F-B68B-4946-B2C2-B402D357890C}"/>
              </a:ext>
            </a:extLst>
          </p:cNvPr>
          <p:cNvSpPr>
            <a:spLocks noGrp="1"/>
          </p:cNvSpPr>
          <p:nvPr>
            <p:ph type="title"/>
          </p:nvPr>
        </p:nvSpPr>
        <p:spPr>
          <a:xfrm>
            <a:off x="628650" y="365127"/>
            <a:ext cx="7886700" cy="762634"/>
          </a:xfrm>
          <a:prstGeom prst="rect">
            <a:avLst/>
          </a:prstGeom>
        </p:spPr>
        <p:txBody>
          <a:bodyPr vert="horz" lIns="91440" tIns="45720" rIns="91440" bIns="45720" rtlCol="0" anchor="ctr">
            <a:normAutofit/>
          </a:bodyPr>
          <a:lstStyle/>
          <a:p>
            <a:r>
              <a:rPr lang="en-US"/>
              <a:t>Click to edit Master title style</a:t>
            </a:r>
          </a:p>
        </p:txBody>
      </p:sp>
      <p:sp>
        <p:nvSpPr>
          <p:cNvPr id="13" name="Text Placeholder 12">
            <a:extLst>
              <a:ext uri="{FF2B5EF4-FFF2-40B4-BE49-F238E27FC236}">
                <a16:creationId xmlns:a16="http://schemas.microsoft.com/office/drawing/2014/main" id="{C596ABF9-6C2C-754C-9957-63121EA440F3}"/>
              </a:ext>
            </a:extLst>
          </p:cNvPr>
          <p:cNvSpPr>
            <a:spLocks noGrp="1"/>
          </p:cNvSpPr>
          <p:nvPr>
            <p:ph type="body" sz="quarter" idx="13" hasCustomPrompt="1"/>
          </p:nvPr>
        </p:nvSpPr>
        <p:spPr>
          <a:xfrm>
            <a:off x="628650" y="1198880"/>
            <a:ext cx="7886700" cy="508000"/>
          </a:xfrm>
        </p:spPr>
        <p:txBody>
          <a:bodyPr>
            <a:normAutofit/>
          </a:bodyPr>
          <a:lstStyle>
            <a:lvl1pPr marL="0" indent="0">
              <a:buNone/>
              <a:defRPr sz="28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104925573"/>
      </p:ext>
    </p:extLst>
  </p:cSld>
  <p:clrMapOvr>
    <a:masterClrMapping/>
  </p:clrMapOvr>
  <p:extLst>
    <p:ext uri="{DCECCB84-F9BA-43D5-87BE-67443E8EF086}">
      <p15:sldGuideLst xmlns:p15="http://schemas.microsoft.com/office/powerpoint/2012/main">
        <p15:guide id="1" orient="horz" pos="4176">
          <p15:clr>
            <a:srgbClr val="FBAE40"/>
          </p15:clr>
        </p15:guide>
        <p15:guide id="2" pos="56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n-FIRST Title 2">
    <p:spTree>
      <p:nvGrpSpPr>
        <p:cNvPr id="1" name=""/>
        <p:cNvGrpSpPr/>
        <p:nvPr/>
      </p:nvGrpSpPr>
      <p:grpSpPr>
        <a:xfrm>
          <a:off x="0" y="0"/>
          <a:ext cx="0" cy="0"/>
          <a:chOff x="0" y="0"/>
          <a:chExt cx="0" cy="0"/>
        </a:xfrm>
      </p:grpSpPr>
      <p:pic>
        <p:nvPicPr>
          <p:cNvPr id="3" name="Picture 2" descr="A group of people posing for the camera&#10;&#10;Description automatically generated">
            <a:extLst>
              <a:ext uri="{FF2B5EF4-FFF2-40B4-BE49-F238E27FC236}">
                <a16:creationId xmlns:a16="http://schemas.microsoft.com/office/drawing/2014/main" id="{F439B386-C6A8-8B40-AE60-3A1F71C51F44}"/>
              </a:ext>
            </a:extLst>
          </p:cNvPr>
          <p:cNvPicPr>
            <a:picLocks noChangeAspect="1"/>
          </p:cNvPicPr>
          <p:nvPr userDrawn="1"/>
        </p:nvPicPr>
        <p:blipFill>
          <a:blip r:embed="rId2"/>
          <a:stretch>
            <a:fillRect/>
          </a:stretch>
        </p:blipFill>
        <p:spPr>
          <a:xfrm>
            <a:off x="0" y="0"/>
            <a:ext cx="9144000" cy="6860230"/>
          </a:xfrm>
          <a:prstGeom prst="rect">
            <a:avLst/>
          </a:prstGeom>
        </p:spPr>
      </p:pic>
      <p:sp>
        <p:nvSpPr>
          <p:cNvPr id="9" name="Title 1">
            <a:extLst>
              <a:ext uri="{FF2B5EF4-FFF2-40B4-BE49-F238E27FC236}">
                <a16:creationId xmlns:a16="http://schemas.microsoft.com/office/drawing/2014/main" id="{6B40931E-F848-744F-AAEC-C6A784CC2C80}"/>
              </a:ext>
            </a:extLst>
          </p:cNvPr>
          <p:cNvSpPr>
            <a:spLocks noGrp="1"/>
          </p:cNvSpPr>
          <p:nvPr>
            <p:ph type="ctrTitle" hasCustomPrompt="1"/>
          </p:nvPr>
        </p:nvSpPr>
        <p:spPr>
          <a:xfrm>
            <a:off x="607624" y="2853387"/>
            <a:ext cx="7928753" cy="971671"/>
          </a:xfrm>
        </p:spPr>
        <p:txBody>
          <a:bodyPr anchor="b">
            <a:normAutofit/>
          </a:bodyPr>
          <a:lstStyle>
            <a:lvl1pPr algn="ctr">
              <a:defRPr sz="5500" b="1" spc="3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TITLE GOES HERE</a:t>
            </a:r>
          </a:p>
        </p:txBody>
      </p:sp>
      <p:sp>
        <p:nvSpPr>
          <p:cNvPr id="10" name="Subtitle 2">
            <a:extLst>
              <a:ext uri="{FF2B5EF4-FFF2-40B4-BE49-F238E27FC236}">
                <a16:creationId xmlns:a16="http://schemas.microsoft.com/office/drawing/2014/main" id="{5C1C95D6-CF94-094E-BD9B-E69883FD91E0}"/>
              </a:ext>
            </a:extLst>
          </p:cNvPr>
          <p:cNvSpPr>
            <a:spLocks noGrp="1"/>
          </p:cNvSpPr>
          <p:nvPr>
            <p:ph type="subTitle" idx="1" hasCustomPrompt="1"/>
          </p:nvPr>
        </p:nvSpPr>
        <p:spPr>
          <a:xfrm>
            <a:off x="607624" y="3917133"/>
            <a:ext cx="7928753" cy="541338"/>
          </a:xfrm>
        </p:spPr>
        <p:txBody>
          <a:bodyPr>
            <a:normAutofit/>
          </a:bodyPr>
          <a:lstStyle>
            <a:lvl1pPr marL="0" indent="0" algn="ctr">
              <a:buNone/>
              <a:defRPr sz="3000" spc="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TITLE GOES HERE</a:t>
            </a:r>
          </a:p>
        </p:txBody>
      </p:sp>
      <p:pic>
        <p:nvPicPr>
          <p:cNvPr id="13" name="Picture 12">
            <a:extLst>
              <a:ext uri="{FF2B5EF4-FFF2-40B4-BE49-F238E27FC236}">
                <a16:creationId xmlns:a16="http://schemas.microsoft.com/office/drawing/2014/main" id="{04BCF919-0AF9-334A-8B22-BFD6EB0DE7C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7624" y="5539497"/>
            <a:ext cx="7928752" cy="914857"/>
          </a:xfrm>
          <a:prstGeom prst="rect">
            <a:avLst/>
          </a:prstGeom>
        </p:spPr>
      </p:pic>
    </p:spTree>
    <p:extLst>
      <p:ext uri="{BB962C8B-B14F-4D97-AF65-F5344CB8AC3E}">
        <p14:creationId xmlns:p14="http://schemas.microsoft.com/office/powerpoint/2010/main" val="32972960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TC Title">
    <p:spTree>
      <p:nvGrpSpPr>
        <p:cNvPr id="1" name=""/>
        <p:cNvGrpSpPr/>
        <p:nvPr/>
      </p:nvGrpSpPr>
      <p:grpSpPr>
        <a:xfrm>
          <a:off x="0" y="0"/>
          <a:ext cx="0" cy="0"/>
          <a:chOff x="0" y="0"/>
          <a:chExt cx="0" cy="0"/>
        </a:xfrm>
      </p:grpSpPr>
      <p:pic>
        <p:nvPicPr>
          <p:cNvPr id="4" name="Picture 3" descr="A group of people standing in a room&#10;&#10;Description automatically generated">
            <a:extLst>
              <a:ext uri="{FF2B5EF4-FFF2-40B4-BE49-F238E27FC236}">
                <a16:creationId xmlns:a16="http://schemas.microsoft.com/office/drawing/2014/main" id="{AB96C312-9228-F146-9D4D-ED39000206FB}"/>
              </a:ext>
            </a:extLst>
          </p:cNvPr>
          <p:cNvPicPr>
            <a:picLocks noChangeAspect="1"/>
          </p:cNvPicPr>
          <p:nvPr userDrawn="1"/>
        </p:nvPicPr>
        <p:blipFill>
          <a:blip r:embed="rId2"/>
          <a:stretch>
            <a:fillRect/>
          </a:stretch>
        </p:blipFill>
        <p:spPr>
          <a:xfrm>
            <a:off x="1486" y="0"/>
            <a:ext cx="9141027" cy="6858000"/>
          </a:xfrm>
          <a:prstGeom prst="rect">
            <a:avLst/>
          </a:prstGeom>
        </p:spPr>
      </p:pic>
      <p:pic>
        <p:nvPicPr>
          <p:cNvPr id="11" name="Picture 10">
            <a:extLst>
              <a:ext uri="{FF2B5EF4-FFF2-40B4-BE49-F238E27FC236}">
                <a16:creationId xmlns:a16="http://schemas.microsoft.com/office/drawing/2014/main" id="{6FAC7D3B-293E-F844-ACC7-2EDE6C923403}"/>
              </a:ext>
            </a:extLst>
          </p:cNvPr>
          <p:cNvPicPr>
            <a:picLocks noChangeAspect="1"/>
          </p:cNvPicPr>
          <p:nvPr userDrawn="1"/>
        </p:nvPicPr>
        <p:blipFill>
          <a:blip r:embed="rId3"/>
          <a:stretch>
            <a:fillRect/>
          </a:stretch>
        </p:blipFill>
        <p:spPr>
          <a:xfrm>
            <a:off x="1549190" y="5184912"/>
            <a:ext cx="6045620" cy="1165041"/>
          </a:xfrm>
          <a:prstGeom prst="rect">
            <a:avLst/>
          </a:prstGeom>
        </p:spPr>
      </p:pic>
      <p:sp>
        <p:nvSpPr>
          <p:cNvPr id="9" name="Title 1">
            <a:extLst>
              <a:ext uri="{FF2B5EF4-FFF2-40B4-BE49-F238E27FC236}">
                <a16:creationId xmlns:a16="http://schemas.microsoft.com/office/drawing/2014/main" id="{6B40931E-F848-744F-AAEC-C6A784CC2C80}"/>
              </a:ext>
            </a:extLst>
          </p:cNvPr>
          <p:cNvSpPr>
            <a:spLocks noGrp="1"/>
          </p:cNvSpPr>
          <p:nvPr>
            <p:ph type="ctrTitle" hasCustomPrompt="1"/>
          </p:nvPr>
        </p:nvSpPr>
        <p:spPr>
          <a:xfrm>
            <a:off x="607624" y="2853387"/>
            <a:ext cx="7928753" cy="971671"/>
          </a:xfrm>
        </p:spPr>
        <p:txBody>
          <a:bodyPr anchor="b">
            <a:normAutofit/>
          </a:bodyPr>
          <a:lstStyle>
            <a:lvl1pPr algn="ctr">
              <a:defRPr sz="5500" b="1" spc="3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TITLE GOES HERE</a:t>
            </a:r>
          </a:p>
        </p:txBody>
      </p:sp>
      <p:sp>
        <p:nvSpPr>
          <p:cNvPr id="10" name="Subtitle 2">
            <a:extLst>
              <a:ext uri="{FF2B5EF4-FFF2-40B4-BE49-F238E27FC236}">
                <a16:creationId xmlns:a16="http://schemas.microsoft.com/office/drawing/2014/main" id="{5C1C95D6-CF94-094E-BD9B-E69883FD91E0}"/>
              </a:ext>
            </a:extLst>
          </p:cNvPr>
          <p:cNvSpPr>
            <a:spLocks noGrp="1"/>
          </p:cNvSpPr>
          <p:nvPr>
            <p:ph type="subTitle" idx="1" hasCustomPrompt="1"/>
          </p:nvPr>
        </p:nvSpPr>
        <p:spPr>
          <a:xfrm>
            <a:off x="607624" y="3917133"/>
            <a:ext cx="7928753" cy="541338"/>
          </a:xfrm>
        </p:spPr>
        <p:txBody>
          <a:bodyPr>
            <a:normAutofit/>
          </a:bodyPr>
          <a:lstStyle>
            <a:lvl1pPr marL="0" indent="0" algn="ctr">
              <a:buNone/>
              <a:defRPr sz="3000" spc="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TITLE GOES HERE</a:t>
            </a:r>
          </a:p>
        </p:txBody>
      </p:sp>
    </p:spTree>
    <p:extLst>
      <p:ext uri="{BB962C8B-B14F-4D97-AF65-F5344CB8AC3E}">
        <p14:creationId xmlns:p14="http://schemas.microsoft.com/office/powerpoint/2010/main" val="36331959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TC Split Content">
    <p:spTree>
      <p:nvGrpSpPr>
        <p:cNvPr id="1" name=""/>
        <p:cNvGrpSpPr/>
        <p:nvPr/>
      </p:nvGrpSpPr>
      <p:grpSpPr>
        <a:xfrm>
          <a:off x="0" y="0"/>
          <a:ext cx="0" cy="0"/>
          <a:chOff x="0" y="0"/>
          <a:chExt cx="0" cy="0"/>
        </a:xfrm>
      </p:grpSpPr>
      <p:pic>
        <p:nvPicPr>
          <p:cNvPr id="7" name="Picture 6" descr="A group of people posing for the camera&#10;&#10;Description automatically generated">
            <a:extLst>
              <a:ext uri="{FF2B5EF4-FFF2-40B4-BE49-F238E27FC236}">
                <a16:creationId xmlns:a16="http://schemas.microsoft.com/office/drawing/2014/main" id="{BB86ADDC-C5CE-D145-9B24-4927989EDC10}"/>
              </a:ext>
            </a:extLst>
          </p:cNvPr>
          <p:cNvPicPr>
            <a:picLocks noChangeAspect="1"/>
          </p:cNvPicPr>
          <p:nvPr userDrawn="1"/>
        </p:nvPicPr>
        <p:blipFill>
          <a:blip r:embed="rId2"/>
          <a:stretch>
            <a:fillRect/>
          </a:stretch>
        </p:blipFill>
        <p:spPr>
          <a:xfrm>
            <a:off x="5011387" y="0"/>
            <a:ext cx="4132613" cy="6858000"/>
          </a:xfrm>
          <a:prstGeom prst="rect">
            <a:avLst/>
          </a:prstGeom>
        </p:spPr>
      </p:pic>
      <p:pic>
        <p:nvPicPr>
          <p:cNvPr id="8" name="Picture 7" descr="A close up of a sign&#10;&#10;Description automatically generated">
            <a:extLst>
              <a:ext uri="{FF2B5EF4-FFF2-40B4-BE49-F238E27FC236}">
                <a16:creationId xmlns:a16="http://schemas.microsoft.com/office/drawing/2014/main" id="{CF133794-7BC6-324D-8B72-27AAB5DB141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31011" y="6360269"/>
            <a:ext cx="1304089" cy="393809"/>
          </a:xfrm>
          <a:prstGeom prst="rect">
            <a:avLst/>
          </a:prstGeom>
        </p:spPr>
      </p:pic>
      <p:cxnSp>
        <p:nvCxnSpPr>
          <p:cNvPr id="9" name="Straight Connector 8">
            <a:extLst>
              <a:ext uri="{FF2B5EF4-FFF2-40B4-BE49-F238E27FC236}">
                <a16:creationId xmlns:a16="http://schemas.microsoft.com/office/drawing/2014/main" id="{004CE824-15F4-F944-A272-8CB72996C9FE}"/>
              </a:ext>
            </a:extLst>
          </p:cNvPr>
          <p:cNvCxnSpPr>
            <a:cxnSpLocks/>
          </p:cNvCxnSpPr>
          <p:nvPr userDrawn="1"/>
        </p:nvCxnSpPr>
        <p:spPr>
          <a:xfrm>
            <a:off x="180799" y="6233945"/>
            <a:ext cx="349712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CA7B5E5A-8C74-4F43-906F-1C9502959F76}"/>
              </a:ext>
            </a:extLst>
          </p:cNvPr>
          <p:cNvPicPr>
            <a:picLocks noChangeAspect="1"/>
          </p:cNvPicPr>
          <p:nvPr userDrawn="1"/>
        </p:nvPicPr>
        <p:blipFill>
          <a:blip r:embed="rId4"/>
          <a:stretch>
            <a:fillRect/>
          </a:stretch>
        </p:blipFill>
        <p:spPr>
          <a:xfrm>
            <a:off x="3932868" y="6370429"/>
            <a:ext cx="806850" cy="373906"/>
          </a:xfrm>
          <a:prstGeom prst="rect">
            <a:avLst/>
          </a:prstGeom>
        </p:spPr>
      </p:pic>
      <p:sp>
        <p:nvSpPr>
          <p:cNvPr id="6" name="Rectangle 5">
            <a:extLst>
              <a:ext uri="{FF2B5EF4-FFF2-40B4-BE49-F238E27FC236}">
                <a16:creationId xmlns:a16="http://schemas.microsoft.com/office/drawing/2014/main" id="{E508BDC1-04F1-E147-A19E-F0708D7C4AE0}"/>
              </a:ext>
            </a:extLst>
          </p:cNvPr>
          <p:cNvSpPr/>
          <p:nvPr userDrawn="1"/>
        </p:nvSpPr>
        <p:spPr>
          <a:xfrm>
            <a:off x="3857801" y="6216985"/>
            <a:ext cx="956984" cy="45719"/>
          </a:xfrm>
          <a:prstGeom prst="rect">
            <a:avLst/>
          </a:prstGeom>
          <a:solidFill>
            <a:srgbClr val="F57E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14">
            <a:extLst>
              <a:ext uri="{FF2B5EF4-FFF2-40B4-BE49-F238E27FC236}">
                <a16:creationId xmlns:a16="http://schemas.microsoft.com/office/drawing/2014/main" id="{9ED5DBD5-1D44-A349-997C-B8B186AF16A5}"/>
              </a:ext>
            </a:extLst>
          </p:cNvPr>
          <p:cNvSpPr>
            <a:spLocks noGrp="1"/>
          </p:cNvSpPr>
          <p:nvPr>
            <p:ph type="body" sz="quarter" idx="14"/>
          </p:nvPr>
        </p:nvSpPr>
        <p:spPr>
          <a:xfrm>
            <a:off x="409575" y="1909763"/>
            <a:ext cx="417195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Placeholder 1">
            <a:extLst>
              <a:ext uri="{FF2B5EF4-FFF2-40B4-BE49-F238E27FC236}">
                <a16:creationId xmlns:a16="http://schemas.microsoft.com/office/drawing/2014/main" id="{CBD62BA6-9822-1742-8046-63189E63A29D}"/>
              </a:ext>
            </a:extLst>
          </p:cNvPr>
          <p:cNvSpPr>
            <a:spLocks noGrp="1"/>
          </p:cNvSpPr>
          <p:nvPr>
            <p:ph type="title" hasCustomPrompt="1"/>
          </p:nvPr>
        </p:nvSpPr>
        <p:spPr>
          <a:xfrm>
            <a:off x="409575" y="365127"/>
            <a:ext cx="4171950" cy="762634"/>
          </a:xfrm>
          <a:prstGeom prst="rect">
            <a:avLst/>
          </a:prstGeom>
        </p:spPr>
        <p:txBody>
          <a:bodyPr vert="horz" lIns="91440" tIns="45720" rIns="91440" bIns="45720" rtlCol="0" anchor="ctr">
            <a:normAutofit/>
          </a:bodyPr>
          <a:lstStyle>
            <a:lvl1pPr>
              <a:defRPr sz="3800"/>
            </a:lvl1pPr>
          </a:lstStyle>
          <a:p>
            <a:r>
              <a:rPr lang="en-US"/>
              <a:t>Click to Add Title</a:t>
            </a:r>
          </a:p>
        </p:txBody>
      </p:sp>
      <p:sp>
        <p:nvSpPr>
          <p:cNvPr id="17" name="Text Placeholder 12">
            <a:extLst>
              <a:ext uri="{FF2B5EF4-FFF2-40B4-BE49-F238E27FC236}">
                <a16:creationId xmlns:a16="http://schemas.microsoft.com/office/drawing/2014/main" id="{04E1C05B-7DEB-6B4A-B702-88ECD0BB368B}"/>
              </a:ext>
            </a:extLst>
          </p:cNvPr>
          <p:cNvSpPr>
            <a:spLocks noGrp="1"/>
          </p:cNvSpPr>
          <p:nvPr>
            <p:ph type="body" sz="quarter" idx="13" hasCustomPrompt="1"/>
          </p:nvPr>
        </p:nvSpPr>
        <p:spPr>
          <a:xfrm>
            <a:off x="409575" y="1198880"/>
            <a:ext cx="4171950" cy="508000"/>
          </a:xfrm>
        </p:spPr>
        <p:txBody>
          <a:bodyPr>
            <a:normAutofit/>
          </a:bodyPr>
          <a:lstStyle>
            <a:lvl1pPr marL="0" indent="0">
              <a:buNone/>
              <a:defRPr sz="24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4026505429"/>
      </p:ext>
    </p:extLst>
  </p:cSld>
  <p:clrMapOvr>
    <a:masterClrMapping/>
  </p:clrMapOvr>
  <p:extLst>
    <p:ext uri="{DCECCB84-F9BA-43D5-87BE-67443E8EF086}">
      <p15:sldGuideLst xmlns:p15="http://schemas.microsoft.com/office/powerpoint/2012/main">
        <p15:guide id="1" orient="horz" pos="4176">
          <p15:clr>
            <a:srgbClr val="FBAE40"/>
          </p15:clr>
        </p15:guide>
        <p15:guide id="2">
          <p15:clr>
            <a:srgbClr val="FBAE40"/>
          </p15:clr>
        </p15:guide>
        <p15:guide id="3" pos="120">
          <p15:clr>
            <a:srgbClr val="FBAE40"/>
          </p15:clr>
        </p15:guide>
        <p15:guide id="4" pos="3144">
          <p15:clr>
            <a:srgbClr val="FBAE40"/>
          </p15:clr>
        </p15:guide>
        <p15:guide id="5" pos="3024">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TC Content">
    <p:spTree>
      <p:nvGrpSpPr>
        <p:cNvPr id="1" name=""/>
        <p:cNvGrpSpPr/>
        <p:nvPr/>
      </p:nvGrpSpPr>
      <p:grpSpPr>
        <a:xfrm>
          <a:off x="0" y="0"/>
          <a:ext cx="0" cy="0"/>
          <a:chOff x="0" y="0"/>
          <a:chExt cx="0" cy="0"/>
        </a:xfrm>
      </p:grpSpPr>
      <p:pic>
        <p:nvPicPr>
          <p:cNvPr id="8" name="Picture 7" descr="A close up of a sign&#10;&#10;Description automatically generated">
            <a:extLst>
              <a:ext uri="{FF2B5EF4-FFF2-40B4-BE49-F238E27FC236}">
                <a16:creationId xmlns:a16="http://schemas.microsoft.com/office/drawing/2014/main" id="{CF133794-7BC6-324D-8B72-27AAB5DB141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1011" y="6360269"/>
            <a:ext cx="1304089" cy="393809"/>
          </a:xfrm>
          <a:prstGeom prst="rect">
            <a:avLst/>
          </a:prstGeom>
        </p:spPr>
      </p:pic>
      <p:cxnSp>
        <p:nvCxnSpPr>
          <p:cNvPr id="9" name="Straight Connector 8">
            <a:extLst>
              <a:ext uri="{FF2B5EF4-FFF2-40B4-BE49-F238E27FC236}">
                <a16:creationId xmlns:a16="http://schemas.microsoft.com/office/drawing/2014/main" id="{004CE824-15F4-F944-A272-8CB72996C9FE}"/>
              </a:ext>
            </a:extLst>
          </p:cNvPr>
          <p:cNvCxnSpPr>
            <a:cxnSpLocks/>
          </p:cNvCxnSpPr>
          <p:nvPr userDrawn="1"/>
        </p:nvCxnSpPr>
        <p:spPr>
          <a:xfrm>
            <a:off x="180799" y="6233945"/>
            <a:ext cx="746968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6" name="Slide Number Placeholder 6">
            <a:extLst>
              <a:ext uri="{FF2B5EF4-FFF2-40B4-BE49-F238E27FC236}">
                <a16:creationId xmlns:a16="http://schemas.microsoft.com/office/drawing/2014/main" id="{74D5A213-B54C-7348-B25E-7F6F8FFC4C5E}"/>
              </a:ext>
            </a:extLst>
          </p:cNvPr>
          <p:cNvSpPr>
            <a:spLocks noGrp="1"/>
          </p:cNvSpPr>
          <p:nvPr>
            <p:ph type="sldNum" sz="quarter" idx="12"/>
          </p:nvPr>
        </p:nvSpPr>
        <p:spPr>
          <a:xfrm>
            <a:off x="8689517" y="6559918"/>
            <a:ext cx="357055" cy="209912"/>
          </a:xfrm>
        </p:spPr>
        <p:txBody>
          <a:bodyPr/>
          <a:lstStyle>
            <a:lvl1pPr>
              <a:defRPr>
                <a:latin typeface="Helvetica Neue" panose="02000503000000020004" pitchFamily="2" charset="0"/>
                <a:ea typeface="Helvetica Neue" panose="02000503000000020004" pitchFamily="2" charset="0"/>
                <a:cs typeface="Helvetica Neue" panose="02000503000000020004" pitchFamily="2" charset="0"/>
              </a:defRPr>
            </a:lvl1pPr>
          </a:lstStyle>
          <a:p>
            <a:fld id="{C53052E6-E16C-A04B-8192-1DB31D569F09}" type="slidenum">
              <a:rPr lang="en-US" smtClean="0"/>
              <a:pPr/>
              <a:t>‹#›</a:t>
            </a:fld>
            <a:endParaRPr lang="en-US" dirty="0"/>
          </a:p>
        </p:txBody>
      </p:sp>
      <p:pic>
        <p:nvPicPr>
          <p:cNvPr id="5" name="Picture 4">
            <a:extLst>
              <a:ext uri="{FF2B5EF4-FFF2-40B4-BE49-F238E27FC236}">
                <a16:creationId xmlns:a16="http://schemas.microsoft.com/office/drawing/2014/main" id="{7D5DF282-9FFB-8343-9583-E56497D9A38F}"/>
              </a:ext>
            </a:extLst>
          </p:cNvPr>
          <p:cNvPicPr>
            <a:picLocks noChangeAspect="1"/>
          </p:cNvPicPr>
          <p:nvPr userDrawn="1"/>
        </p:nvPicPr>
        <p:blipFill>
          <a:blip r:embed="rId3"/>
          <a:stretch>
            <a:fillRect/>
          </a:stretch>
        </p:blipFill>
        <p:spPr>
          <a:xfrm>
            <a:off x="7874948" y="6370429"/>
            <a:ext cx="806850" cy="373906"/>
          </a:xfrm>
          <a:prstGeom prst="rect">
            <a:avLst/>
          </a:prstGeom>
        </p:spPr>
      </p:pic>
      <p:sp>
        <p:nvSpPr>
          <p:cNvPr id="6" name="Rectangle 5">
            <a:extLst>
              <a:ext uri="{FF2B5EF4-FFF2-40B4-BE49-F238E27FC236}">
                <a16:creationId xmlns:a16="http://schemas.microsoft.com/office/drawing/2014/main" id="{7C080252-F820-DB47-845D-2D64213173B5}"/>
              </a:ext>
            </a:extLst>
          </p:cNvPr>
          <p:cNvSpPr/>
          <p:nvPr userDrawn="1"/>
        </p:nvSpPr>
        <p:spPr>
          <a:xfrm>
            <a:off x="7799881" y="6216985"/>
            <a:ext cx="956984" cy="45719"/>
          </a:xfrm>
          <a:prstGeom prst="rect">
            <a:avLst/>
          </a:prstGeom>
          <a:solidFill>
            <a:srgbClr val="F57E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14">
            <a:extLst>
              <a:ext uri="{FF2B5EF4-FFF2-40B4-BE49-F238E27FC236}">
                <a16:creationId xmlns:a16="http://schemas.microsoft.com/office/drawing/2014/main" id="{267380B0-7C21-8241-AA1C-D36A47093862}"/>
              </a:ext>
            </a:extLst>
          </p:cNvPr>
          <p:cNvSpPr>
            <a:spLocks noGrp="1"/>
          </p:cNvSpPr>
          <p:nvPr>
            <p:ph type="body" sz="quarter" idx="14"/>
          </p:nvPr>
        </p:nvSpPr>
        <p:spPr>
          <a:xfrm>
            <a:off x="628650" y="1909763"/>
            <a:ext cx="788670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Placeholder 1">
            <a:extLst>
              <a:ext uri="{FF2B5EF4-FFF2-40B4-BE49-F238E27FC236}">
                <a16:creationId xmlns:a16="http://schemas.microsoft.com/office/drawing/2014/main" id="{8CF55798-5B07-BC47-AF64-590FB385F1F2}"/>
              </a:ext>
            </a:extLst>
          </p:cNvPr>
          <p:cNvSpPr>
            <a:spLocks noGrp="1"/>
          </p:cNvSpPr>
          <p:nvPr>
            <p:ph type="title"/>
          </p:nvPr>
        </p:nvSpPr>
        <p:spPr>
          <a:xfrm>
            <a:off x="628650" y="365127"/>
            <a:ext cx="7886700" cy="762634"/>
          </a:xfrm>
          <a:prstGeom prst="rect">
            <a:avLst/>
          </a:prstGeom>
        </p:spPr>
        <p:txBody>
          <a:bodyPr vert="horz" lIns="91440" tIns="45720" rIns="91440" bIns="45720" rtlCol="0" anchor="ctr">
            <a:normAutofit/>
          </a:bodyPr>
          <a:lstStyle/>
          <a:p>
            <a:r>
              <a:rPr lang="en-US"/>
              <a:t>Click to edit Master title style</a:t>
            </a:r>
          </a:p>
        </p:txBody>
      </p:sp>
      <p:sp>
        <p:nvSpPr>
          <p:cNvPr id="12" name="Text Placeholder 12">
            <a:extLst>
              <a:ext uri="{FF2B5EF4-FFF2-40B4-BE49-F238E27FC236}">
                <a16:creationId xmlns:a16="http://schemas.microsoft.com/office/drawing/2014/main" id="{02FD4638-C49D-8B48-A189-9195A84D0DAC}"/>
              </a:ext>
            </a:extLst>
          </p:cNvPr>
          <p:cNvSpPr>
            <a:spLocks noGrp="1"/>
          </p:cNvSpPr>
          <p:nvPr>
            <p:ph type="body" sz="quarter" idx="13" hasCustomPrompt="1"/>
          </p:nvPr>
        </p:nvSpPr>
        <p:spPr>
          <a:xfrm>
            <a:off x="628650" y="1198880"/>
            <a:ext cx="7886700" cy="508000"/>
          </a:xfrm>
        </p:spPr>
        <p:txBody>
          <a:bodyPr>
            <a:normAutofit/>
          </a:bodyPr>
          <a:lstStyle>
            <a:lvl1pPr marL="0" indent="0">
              <a:buNone/>
              <a:defRPr sz="28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3371891976"/>
      </p:ext>
    </p:extLst>
  </p:cSld>
  <p:clrMapOvr>
    <a:masterClrMapping/>
  </p:clrMapOvr>
  <p:extLst>
    <p:ext uri="{DCECCB84-F9BA-43D5-87BE-67443E8EF086}">
      <p15:sldGuideLst xmlns:p15="http://schemas.microsoft.com/office/powerpoint/2012/main">
        <p15:guide id="1" orient="horz" pos="4176">
          <p15:clr>
            <a:srgbClr val="FBAE40"/>
          </p15:clr>
        </p15:guide>
        <p15:guide id="2" pos="288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RC Title">
    <p:spTree>
      <p:nvGrpSpPr>
        <p:cNvPr id="1" name=""/>
        <p:cNvGrpSpPr/>
        <p:nvPr/>
      </p:nvGrpSpPr>
      <p:grpSpPr>
        <a:xfrm>
          <a:off x="0" y="0"/>
          <a:ext cx="0" cy="0"/>
          <a:chOff x="0" y="0"/>
          <a:chExt cx="0" cy="0"/>
        </a:xfrm>
      </p:grpSpPr>
      <p:pic>
        <p:nvPicPr>
          <p:cNvPr id="6" name="Picture 5" descr="A group of people standing in front of a store&#10;&#10;Description automatically generated">
            <a:extLst>
              <a:ext uri="{FF2B5EF4-FFF2-40B4-BE49-F238E27FC236}">
                <a16:creationId xmlns:a16="http://schemas.microsoft.com/office/drawing/2014/main" id="{553D7561-24EC-CA46-8738-D6F0A5CB4AEF}"/>
              </a:ext>
            </a:extLst>
          </p:cNvPr>
          <p:cNvPicPr>
            <a:picLocks noChangeAspect="1"/>
          </p:cNvPicPr>
          <p:nvPr userDrawn="1"/>
        </p:nvPicPr>
        <p:blipFill>
          <a:blip r:embed="rId2"/>
          <a:stretch>
            <a:fillRect/>
          </a:stretch>
        </p:blipFill>
        <p:spPr>
          <a:xfrm>
            <a:off x="1486" y="0"/>
            <a:ext cx="9141027" cy="6858000"/>
          </a:xfrm>
          <a:prstGeom prst="rect">
            <a:avLst/>
          </a:prstGeom>
        </p:spPr>
      </p:pic>
      <p:sp>
        <p:nvSpPr>
          <p:cNvPr id="9" name="Title 1">
            <a:extLst>
              <a:ext uri="{FF2B5EF4-FFF2-40B4-BE49-F238E27FC236}">
                <a16:creationId xmlns:a16="http://schemas.microsoft.com/office/drawing/2014/main" id="{6B40931E-F848-744F-AAEC-C6A784CC2C80}"/>
              </a:ext>
            </a:extLst>
          </p:cNvPr>
          <p:cNvSpPr>
            <a:spLocks noGrp="1"/>
          </p:cNvSpPr>
          <p:nvPr>
            <p:ph type="ctrTitle" hasCustomPrompt="1"/>
          </p:nvPr>
        </p:nvSpPr>
        <p:spPr>
          <a:xfrm>
            <a:off x="607624" y="2853387"/>
            <a:ext cx="7928753" cy="971671"/>
          </a:xfrm>
        </p:spPr>
        <p:txBody>
          <a:bodyPr anchor="b">
            <a:normAutofit/>
          </a:bodyPr>
          <a:lstStyle>
            <a:lvl1pPr algn="ctr">
              <a:defRPr sz="5500" b="1" spc="3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TITLE GOES HERE</a:t>
            </a:r>
          </a:p>
        </p:txBody>
      </p:sp>
      <p:sp>
        <p:nvSpPr>
          <p:cNvPr id="10" name="Subtitle 2">
            <a:extLst>
              <a:ext uri="{FF2B5EF4-FFF2-40B4-BE49-F238E27FC236}">
                <a16:creationId xmlns:a16="http://schemas.microsoft.com/office/drawing/2014/main" id="{5C1C95D6-CF94-094E-BD9B-E69883FD91E0}"/>
              </a:ext>
            </a:extLst>
          </p:cNvPr>
          <p:cNvSpPr>
            <a:spLocks noGrp="1"/>
          </p:cNvSpPr>
          <p:nvPr>
            <p:ph type="subTitle" idx="1" hasCustomPrompt="1"/>
          </p:nvPr>
        </p:nvSpPr>
        <p:spPr>
          <a:xfrm>
            <a:off x="607624" y="3917133"/>
            <a:ext cx="7928753" cy="541338"/>
          </a:xfrm>
        </p:spPr>
        <p:txBody>
          <a:bodyPr>
            <a:normAutofit/>
          </a:bodyPr>
          <a:lstStyle>
            <a:lvl1pPr marL="0" indent="0" algn="ctr">
              <a:buNone/>
              <a:defRPr sz="3000" spc="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TITLE GOES HERE</a:t>
            </a:r>
          </a:p>
        </p:txBody>
      </p:sp>
      <p:pic>
        <p:nvPicPr>
          <p:cNvPr id="12" name="Picture 11">
            <a:extLst>
              <a:ext uri="{FF2B5EF4-FFF2-40B4-BE49-F238E27FC236}">
                <a16:creationId xmlns:a16="http://schemas.microsoft.com/office/drawing/2014/main" id="{CB9A6731-E8CF-354D-A9B3-4C8279C84B11}"/>
              </a:ext>
            </a:extLst>
          </p:cNvPr>
          <p:cNvPicPr>
            <a:picLocks noChangeAspect="1"/>
          </p:cNvPicPr>
          <p:nvPr userDrawn="1"/>
        </p:nvPicPr>
        <p:blipFill>
          <a:blip r:embed="rId3"/>
          <a:stretch>
            <a:fillRect/>
          </a:stretch>
        </p:blipFill>
        <p:spPr>
          <a:xfrm>
            <a:off x="1423241" y="5184912"/>
            <a:ext cx="6297519" cy="1165041"/>
          </a:xfrm>
          <a:prstGeom prst="rect">
            <a:avLst/>
          </a:prstGeom>
        </p:spPr>
      </p:pic>
    </p:spTree>
    <p:extLst>
      <p:ext uri="{BB962C8B-B14F-4D97-AF65-F5344CB8AC3E}">
        <p14:creationId xmlns:p14="http://schemas.microsoft.com/office/powerpoint/2010/main" val="5209208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RC Content Split">
    <p:spTree>
      <p:nvGrpSpPr>
        <p:cNvPr id="1" name=""/>
        <p:cNvGrpSpPr/>
        <p:nvPr/>
      </p:nvGrpSpPr>
      <p:grpSpPr>
        <a:xfrm>
          <a:off x="0" y="0"/>
          <a:ext cx="0" cy="0"/>
          <a:chOff x="0" y="0"/>
          <a:chExt cx="0" cy="0"/>
        </a:xfrm>
      </p:grpSpPr>
      <p:pic>
        <p:nvPicPr>
          <p:cNvPr id="3" name="Picture 2" descr="A picture containing person, outdoor, man, people&#10;&#10;Description automatically generated">
            <a:extLst>
              <a:ext uri="{FF2B5EF4-FFF2-40B4-BE49-F238E27FC236}">
                <a16:creationId xmlns:a16="http://schemas.microsoft.com/office/drawing/2014/main" id="{6ACECBEB-E200-5C48-BD42-BCA9AD284BDD}"/>
              </a:ext>
            </a:extLst>
          </p:cNvPr>
          <p:cNvPicPr>
            <a:picLocks noChangeAspect="1"/>
          </p:cNvPicPr>
          <p:nvPr userDrawn="1"/>
        </p:nvPicPr>
        <p:blipFill>
          <a:blip r:embed="rId2"/>
          <a:stretch>
            <a:fillRect/>
          </a:stretch>
        </p:blipFill>
        <p:spPr>
          <a:xfrm>
            <a:off x="5011387" y="0"/>
            <a:ext cx="4132613" cy="6858000"/>
          </a:xfrm>
          <a:prstGeom prst="rect">
            <a:avLst/>
          </a:prstGeom>
        </p:spPr>
      </p:pic>
      <p:sp>
        <p:nvSpPr>
          <p:cNvPr id="10" name="Rectangle 9">
            <a:extLst>
              <a:ext uri="{FF2B5EF4-FFF2-40B4-BE49-F238E27FC236}">
                <a16:creationId xmlns:a16="http://schemas.microsoft.com/office/drawing/2014/main" id="{B5C310FE-A61B-8440-BF86-3883B3A76181}"/>
              </a:ext>
            </a:extLst>
          </p:cNvPr>
          <p:cNvSpPr/>
          <p:nvPr userDrawn="1"/>
        </p:nvSpPr>
        <p:spPr>
          <a:xfrm>
            <a:off x="3856102" y="6216985"/>
            <a:ext cx="956984" cy="45719"/>
          </a:xfrm>
          <a:prstGeom prst="rect">
            <a:avLst/>
          </a:prstGeom>
          <a:solidFill>
            <a:srgbClr val="009B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8CDAEFEB-E8F2-814A-919E-471B2CA9BB02}"/>
              </a:ext>
            </a:extLst>
          </p:cNvPr>
          <p:cNvPicPr>
            <a:picLocks noChangeAspect="1"/>
          </p:cNvPicPr>
          <p:nvPr userDrawn="1"/>
        </p:nvPicPr>
        <p:blipFill>
          <a:blip r:embed="rId3"/>
          <a:stretch>
            <a:fillRect/>
          </a:stretch>
        </p:blipFill>
        <p:spPr>
          <a:xfrm>
            <a:off x="3870467" y="6365047"/>
            <a:ext cx="928255" cy="379287"/>
          </a:xfrm>
          <a:prstGeom prst="rect">
            <a:avLst/>
          </a:prstGeom>
        </p:spPr>
      </p:pic>
      <p:pic>
        <p:nvPicPr>
          <p:cNvPr id="8" name="Picture 7" descr="A close up of a sign&#10;&#10;Description automatically generated">
            <a:extLst>
              <a:ext uri="{FF2B5EF4-FFF2-40B4-BE49-F238E27FC236}">
                <a16:creationId xmlns:a16="http://schemas.microsoft.com/office/drawing/2014/main" id="{CF133794-7BC6-324D-8B72-27AAB5DB141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31011" y="6360269"/>
            <a:ext cx="1304089" cy="393809"/>
          </a:xfrm>
          <a:prstGeom prst="rect">
            <a:avLst/>
          </a:prstGeom>
        </p:spPr>
      </p:pic>
      <p:cxnSp>
        <p:nvCxnSpPr>
          <p:cNvPr id="12" name="Straight Connector 11">
            <a:extLst>
              <a:ext uri="{FF2B5EF4-FFF2-40B4-BE49-F238E27FC236}">
                <a16:creationId xmlns:a16="http://schemas.microsoft.com/office/drawing/2014/main" id="{9A4D9B68-9D04-0F44-8881-B4385DCBE5E2}"/>
              </a:ext>
            </a:extLst>
          </p:cNvPr>
          <p:cNvCxnSpPr>
            <a:cxnSpLocks/>
          </p:cNvCxnSpPr>
          <p:nvPr userDrawn="1"/>
        </p:nvCxnSpPr>
        <p:spPr>
          <a:xfrm>
            <a:off x="180799" y="6233945"/>
            <a:ext cx="349712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3" name="Text Placeholder 14">
            <a:extLst>
              <a:ext uri="{FF2B5EF4-FFF2-40B4-BE49-F238E27FC236}">
                <a16:creationId xmlns:a16="http://schemas.microsoft.com/office/drawing/2014/main" id="{5994B31E-674E-9342-937C-035E48EA85C7}"/>
              </a:ext>
            </a:extLst>
          </p:cNvPr>
          <p:cNvSpPr>
            <a:spLocks noGrp="1"/>
          </p:cNvSpPr>
          <p:nvPr>
            <p:ph type="body" sz="quarter" idx="14"/>
          </p:nvPr>
        </p:nvSpPr>
        <p:spPr>
          <a:xfrm>
            <a:off x="409575" y="1909763"/>
            <a:ext cx="417195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Placeholder 1">
            <a:extLst>
              <a:ext uri="{FF2B5EF4-FFF2-40B4-BE49-F238E27FC236}">
                <a16:creationId xmlns:a16="http://schemas.microsoft.com/office/drawing/2014/main" id="{482B953B-2758-3B46-921D-4E4EB5C34D3F}"/>
              </a:ext>
            </a:extLst>
          </p:cNvPr>
          <p:cNvSpPr>
            <a:spLocks noGrp="1"/>
          </p:cNvSpPr>
          <p:nvPr>
            <p:ph type="title" hasCustomPrompt="1"/>
          </p:nvPr>
        </p:nvSpPr>
        <p:spPr>
          <a:xfrm>
            <a:off x="409575" y="365127"/>
            <a:ext cx="4171950" cy="762634"/>
          </a:xfrm>
          <a:prstGeom prst="rect">
            <a:avLst/>
          </a:prstGeom>
        </p:spPr>
        <p:txBody>
          <a:bodyPr vert="horz" lIns="91440" tIns="45720" rIns="91440" bIns="45720" rtlCol="0" anchor="ctr">
            <a:normAutofit/>
          </a:bodyPr>
          <a:lstStyle>
            <a:lvl1pPr>
              <a:defRPr sz="3800"/>
            </a:lvl1pPr>
          </a:lstStyle>
          <a:p>
            <a:r>
              <a:rPr lang="en-US"/>
              <a:t>Click to Add Title</a:t>
            </a:r>
          </a:p>
        </p:txBody>
      </p:sp>
      <p:sp>
        <p:nvSpPr>
          <p:cNvPr id="15" name="Text Placeholder 12">
            <a:extLst>
              <a:ext uri="{FF2B5EF4-FFF2-40B4-BE49-F238E27FC236}">
                <a16:creationId xmlns:a16="http://schemas.microsoft.com/office/drawing/2014/main" id="{DB5A34C5-15AB-9948-9572-30DBEA0E463D}"/>
              </a:ext>
            </a:extLst>
          </p:cNvPr>
          <p:cNvSpPr>
            <a:spLocks noGrp="1"/>
          </p:cNvSpPr>
          <p:nvPr>
            <p:ph type="body" sz="quarter" idx="13" hasCustomPrompt="1"/>
          </p:nvPr>
        </p:nvSpPr>
        <p:spPr>
          <a:xfrm>
            <a:off x="409575" y="1198880"/>
            <a:ext cx="4171950" cy="508000"/>
          </a:xfrm>
        </p:spPr>
        <p:txBody>
          <a:bodyPr>
            <a:normAutofit/>
          </a:bodyPr>
          <a:lstStyle>
            <a:lvl1pPr marL="0" indent="0">
              <a:buNone/>
              <a:defRPr sz="24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2576773171"/>
      </p:ext>
    </p:extLst>
  </p:cSld>
  <p:clrMapOvr>
    <a:masterClrMapping/>
  </p:clrMapOvr>
  <p:extLst>
    <p:ext uri="{DCECCB84-F9BA-43D5-87BE-67443E8EF086}">
      <p15:sldGuideLst xmlns:p15="http://schemas.microsoft.com/office/powerpoint/2012/main">
        <p15:guide id="1" orient="horz" pos="4176">
          <p15:clr>
            <a:srgbClr val="FBAE40"/>
          </p15:clr>
        </p15:guide>
        <p15:guide id="2">
          <p15:clr>
            <a:srgbClr val="FBAE40"/>
          </p15:clr>
        </p15:guide>
        <p15:guide id="3" pos="120">
          <p15:clr>
            <a:srgbClr val="FBAE40"/>
          </p15:clr>
        </p15:guide>
        <p15:guide id="4" pos="3144">
          <p15:clr>
            <a:srgbClr val="FBAE40"/>
          </p15:clr>
        </p15:guide>
        <p15:guide id="5" pos="3024">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RC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958DF4A-4D15-AE46-BCF3-490865FEB3D0}"/>
              </a:ext>
            </a:extLst>
          </p:cNvPr>
          <p:cNvSpPr/>
          <p:nvPr userDrawn="1"/>
        </p:nvSpPr>
        <p:spPr>
          <a:xfrm>
            <a:off x="7747382" y="6216985"/>
            <a:ext cx="956984" cy="45719"/>
          </a:xfrm>
          <a:prstGeom prst="rect">
            <a:avLst/>
          </a:prstGeom>
          <a:solidFill>
            <a:srgbClr val="009B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877C3726-FAD5-7C44-94E3-C4E81D788217}"/>
              </a:ext>
            </a:extLst>
          </p:cNvPr>
          <p:cNvPicPr>
            <a:picLocks noChangeAspect="1"/>
          </p:cNvPicPr>
          <p:nvPr userDrawn="1"/>
        </p:nvPicPr>
        <p:blipFill>
          <a:blip r:embed="rId2"/>
          <a:stretch>
            <a:fillRect/>
          </a:stretch>
        </p:blipFill>
        <p:spPr>
          <a:xfrm>
            <a:off x="7761747" y="6365047"/>
            <a:ext cx="928255" cy="379287"/>
          </a:xfrm>
          <a:prstGeom prst="rect">
            <a:avLst/>
          </a:prstGeom>
        </p:spPr>
      </p:pic>
      <p:pic>
        <p:nvPicPr>
          <p:cNvPr id="8" name="Picture 7" descr="A close up of a sign&#10;&#10;Description automatically generated">
            <a:extLst>
              <a:ext uri="{FF2B5EF4-FFF2-40B4-BE49-F238E27FC236}">
                <a16:creationId xmlns:a16="http://schemas.microsoft.com/office/drawing/2014/main" id="{CF133794-7BC6-324D-8B72-27AAB5DB141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31011" y="6360269"/>
            <a:ext cx="1304089" cy="393809"/>
          </a:xfrm>
          <a:prstGeom prst="rect">
            <a:avLst/>
          </a:prstGeom>
        </p:spPr>
      </p:pic>
      <p:cxnSp>
        <p:nvCxnSpPr>
          <p:cNvPr id="9" name="Straight Connector 8">
            <a:extLst>
              <a:ext uri="{FF2B5EF4-FFF2-40B4-BE49-F238E27FC236}">
                <a16:creationId xmlns:a16="http://schemas.microsoft.com/office/drawing/2014/main" id="{004CE824-15F4-F944-A272-8CB72996C9FE}"/>
              </a:ext>
            </a:extLst>
          </p:cNvPr>
          <p:cNvCxnSpPr>
            <a:cxnSpLocks/>
          </p:cNvCxnSpPr>
          <p:nvPr userDrawn="1"/>
        </p:nvCxnSpPr>
        <p:spPr>
          <a:xfrm>
            <a:off x="180799" y="6233945"/>
            <a:ext cx="738840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6" name="Slide Number Placeholder 6">
            <a:extLst>
              <a:ext uri="{FF2B5EF4-FFF2-40B4-BE49-F238E27FC236}">
                <a16:creationId xmlns:a16="http://schemas.microsoft.com/office/drawing/2014/main" id="{74D5A213-B54C-7348-B25E-7F6F8FFC4C5E}"/>
              </a:ext>
            </a:extLst>
          </p:cNvPr>
          <p:cNvSpPr>
            <a:spLocks noGrp="1"/>
          </p:cNvSpPr>
          <p:nvPr>
            <p:ph type="sldNum" sz="quarter" idx="12"/>
          </p:nvPr>
        </p:nvSpPr>
        <p:spPr>
          <a:xfrm>
            <a:off x="8689517" y="6559918"/>
            <a:ext cx="357055" cy="209912"/>
          </a:xfrm>
        </p:spPr>
        <p:txBody>
          <a:bodyPr/>
          <a:lstStyle>
            <a:lvl1pPr>
              <a:defRPr>
                <a:latin typeface="Helvetica Neue" panose="02000503000000020004" pitchFamily="2" charset="0"/>
                <a:ea typeface="Helvetica Neue" panose="02000503000000020004" pitchFamily="2" charset="0"/>
                <a:cs typeface="Helvetica Neue" panose="02000503000000020004" pitchFamily="2" charset="0"/>
              </a:defRPr>
            </a:lvl1pPr>
          </a:lstStyle>
          <a:p>
            <a:fld id="{C53052E6-E16C-A04B-8192-1DB31D569F09}" type="slidenum">
              <a:rPr lang="en-US" smtClean="0"/>
              <a:pPr/>
              <a:t>‹#›</a:t>
            </a:fld>
            <a:endParaRPr lang="en-US" dirty="0"/>
          </a:p>
        </p:txBody>
      </p:sp>
      <p:sp>
        <p:nvSpPr>
          <p:cNvPr id="11" name="Text Placeholder 14">
            <a:extLst>
              <a:ext uri="{FF2B5EF4-FFF2-40B4-BE49-F238E27FC236}">
                <a16:creationId xmlns:a16="http://schemas.microsoft.com/office/drawing/2014/main" id="{09735B6C-CF20-9E43-BC94-65F0C1B34F2C}"/>
              </a:ext>
            </a:extLst>
          </p:cNvPr>
          <p:cNvSpPr>
            <a:spLocks noGrp="1"/>
          </p:cNvSpPr>
          <p:nvPr>
            <p:ph type="body" sz="quarter" idx="14"/>
          </p:nvPr>
        </p:nvSpPr>
        <p:spPr>
          <a:xfrm>
            <a:off x="628650" y="1909763"/>
            <a:ext cx="788670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Placeholder 1">
            <a:extLst>
              <a:ext uri="{FF2B5EF4-FFF2-40B4-BE49-F238E27FC236}">
                <a16:creationId xmlns:a16="http://schemas.microsoft.com/office/drawing/2014/main" id="{A4819B2A-8C28-D84D-BF09-2EE03659561D}"/>
              </a:ext>
            </a:extLst>
          </p:cNvPr>
          <p:cNvSpPr>
            <a:spLocks noGrp="1"/>
          </p:cNvSpPr>
          <p:nvPr>
            <p:ph type="title"/>
          </p:nvPr>
        </p:nvSpPr>
        <p:spPr>
          <a:xfrm>
            <a:off x="628650" y="365127"/>
            <a:ext cx="7886700" cy="762634"/>
          </a:xfrm>
          <a:prstGeom prst="rect">
            <a:avLst/>
          </a:prstGeom>
        </p:spPr>
        <p:txBody>
          <a:bodyPr vert="horz" lIns="91440" tIns="45720" rIns="91440" bIns="45720" rtlCol="0" anchor="ctr">
            <a:normAutofit/>
          </a:bodyPr>
          <a:lstStyle/>
          <a:p>
            <a:r>
              <a:rPr lang="en-US"/>
              <a:t>Click to edit Master title style</a:t>
            </a:r>
          </a:p>
        </p:txBody>
      </p:sp>
      <p:sp>
        <p:nvSpPr>
          <p:cNvPr id="13" name="Text Placeholder 12">
            <a:extLst>
              <a:ext uri="{FF2B5EF4-FFF2-40B4-BE49-F238E27FC236}">
                <a16:creationId xmlns:a16="http://schemas.microsoft.com/office/drawing/2014/main" id="{020C6DBA-7784-2C40-A0FD-B5E5C80AEC3F}"/>
              </a:ext>
            </a:extLst>
          </p:cNvPr>
          <p:cNvSpPr>
            <a:spLocks noGrp="1"/>
          </p:cNvSpPr>
          <p:nvPr>
            <p:ph type="body" sz="quarter" idx="13" hasCustomPrompt="1"/>
          </p:nvPr>
        </p:nvSpPr>
        <p:spPr>
          <a:xfrm>
            <a:off x="628650" y="1198880"/>
            <a:ext cx="7886700" cy="508000"/>
          </a:xfrm>
        </p:spPr>
        <p:txBody>
          <a:bodyPr>
            <a:normAutofit/>
          </a:bodyPr>
          <a:lstStyle>
            <a:lvl1pPr marL="0" indent="0">
              <a:buNone/>
              <a:defRPr sz="28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1764693607"/>
      </p:ext>
    </p:extLst>
  </p:cSld>
  <p:clrMapOvr>
    <a:masterClrMapping/>
  </p:clrMapOvr>
  <p:extLst>
    <p:ext uri="{DCECCB84-F9BA-43D5-87BE-67443E8EF086}">
      <p15:sldGuideLst xmlns:p15="http://schemas.microsoft.com/office/powerpoint/2012/main">
        <p15:guide id="1" orient="horz" pos="4176">
          <p15:clr>
            <a:srgbClr val="FBAE40"/>
          </p15:clr>
        </p15:guide>
        <p15:guide id="2" pos="288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LL Explore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6228855"/>
      </p:ext>
    </p:extLst>
  </p:cSld>
  <p:clrMapOvr>
    <a:masterClrMapping/>
  </p:clrMapOvr>
  <p:extLst>
    <p:ext uri="{DCECCB84-F9BA-43D5-87BE-67443E8EF086}">
      <p15:sldGuideLst xmlns:p15="http://schemas.microsoft.com/office/powerpoint/2012/main">
        <p15:guide id="1" orient="horz" pos="4176">
          <p15:clr>
            <a:srgbClr val="FBAE40"/>
          </p15:clr>
        </p15:guide>
        <p15:guide id="2" pos="56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FLL Discover Content">
    <p:spTree>
      <p:nvGrpSpPr>
        <p:cNvPr id="1" name=""/>
        <p:cNvGrpSpPr/>
        <p:nvPr/>
      </p:nvGrpSpPr>
      <p:grpSpPr>
        <a:xfrm>
          <a:off x="0" y="0"/>
          <a:ext cx="0" cy="0"/>
          <a:chOff x="0" y="0"/>
          <a:chExt cx="0" cy="0"/>
        </a:xfrm>
      </p:grpSpPr>
      <p:sp>
        <p:nvSpPr>
          <p:cNvPr id="16" name="Slide Number Placeholder 6">
            <a:extLst>
              <a:ext uri="{FF2B5EF4-FFF2-40B4-BE49-F238E27FC236}">
                <a16:creationId xmlns:a16="http://schemas.microsoft.com/office/drawing/2014/main" id="{74D5A213-B54C-7348-B25E-7F6F8FFC4C5E}"/>
              </a:ext>
            </a:extLst>
          </p:cNvPr>
          <p:cNvSpPr>
            <a:spLocks noGrp="1"/>
          </p:cNvSpPr>
          <p:nvPr>
            <p:ph type="sldNum" sz="quarter" idx="12"/>
          </p:nvPr>
        </p:nvSpPr>
        <p:spPr>
          <a:xfrm>
            <a:off x="8689517" y="6559918"/>
            <a:ext cx="357055" cy="209912"/>
          </a:xfrm>
        </p:spPr>
        <p:txBody>
          <a:bodyPr/>
          <a:lstStyle>
            <a:lvl1pPr>
              <a:defRPr>
                <a:latin typeface="Helvetica Neue" panose="02000503000000020004" pitchFamily="2" charset="0"/>
                <a:ea typeface="Helvetica Neue" panose="02000503000000020004" pitchFamily="2" charset="0"/>
                <a:cs typeface="Helvetica Neue" panose="02000503000000020004" pitchFamily="2" charset="0"/>
              </a:defRPr>
            </a:lvl1pPr>
          </a:lstStyle>
          <a:p>
            <a:fld id="{C53052E6-E16C-A04B-8192-1DB31D569F09}" type="slidenum">
              <a:rPr lang="en-US" smtClean="0"/>
              <a:pPr/>
              <a:t>‹#›</a:t>
            </a:fld>
            <a:endParaRPr lang="en-US" dirty="0"/>
          </a:p>
        </p:txBody>
      </p:sp>
      <p:cxnSp>
        <p:nvCxnSpPr>
          <p:cNvPr id="5" name="Straight Connector 4">
            <a:extLst>
              <a:ext uri="{FF2B5EF4-FFF2-40B4-BE49-F238E27FC236}">
                <a16:creationId xmlns:a16="http://schemas.microsoft.com/office/drawing/2014/main" id="{4123CD55-385C-5342-B8A4-11A44E4ABC0F}"/>
              </a:ext>
            </a:extLst>
          </p:cNvPr>
          <p:cNvCxnSpPr>
            <a:cxnSpLocks/>
          </p:cNvCxnSpPr>
          <p:nvPr userDrawn="1"/>
        </p:nvCxnSpPr>
        <p:spPr>
          <a:xfrm>
            <a:off x="180799" y="6159514"/>
            <a:ext cx="762208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6E3F1F0-7281-BB45-940C-7699D66DE8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0799" y="6339274"/>
            <a:ext cx="1171634" cy="369145"/>
          </a:xfrm>
          <a:prstGeom prst="rect">
            <a:avLst/>
          </a:prstGeom>
        </p:spPr>
      </p:pic>
      <p:pic>
        <p:nvPicPr>
          <p:cNvPr id="8" name="Picture 7">
            <a:extLst>
              <a:ext uri="{FF2B5EF4-FFF2-40B4-BE49-F238E27FC236}">
                <a16:creationId xmlns:a16="http://schemas.microsoft.com/office/drawing/2014/main" id="{591D8A5E-035A-404B-BF58-7E6F26A15A2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113369" y="6289813"/>
            <a:ext cx="567208" cy="449039"/>
          </a:xfrm>
          <a:prstGeom prst="rect">
            <a:avLst/>
          </a:prstGeom>
        </p:spPr>
      </p:pic>
      <p:sp>
        <p:nvSpPr>
          <p:cNvPr id="9" name="Rectangle 8">
            <a:extLst>
              <a:ext uri="{FF2B5EF4-FFF2-40B4-BE49-F238E27FC236}">
                <a16:creationId xmlns:a16="http://schemas.microsoft.com/office/drawing/2014/main" id="{A702E0E6-D5D1-6942-A6EB-83707AEFA9CB}"/>
              </a:ext>
            </a:extLst>
          </p:cNvPr>
          <p:cNvSpPr/>
          <p:nvPr userDrawn="1"/>
        </p:nvSpPr>
        <p:spPr>
          <a:xfrm>
            <a:off x="7958361" y="6139370"/>
            <a:ext cx="878284" cy="45719"/>
          </a:xfrm>
          <a:prstGeom prst="rect">
            <a:avLst/>
          </a:prstGeom>
          <a:solidFill>
            <a:srgbClr val="662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4">
            <a:extLst>
              <a:ext uri="{FF2B5EF4-FFF2-40B4-BE49-F238E27FC236}">
                <a16:creationId xmlns:a16="http://schemas.microsoft.com/office/drawing/2014/main" id="{7FC62050-E6BD-5B4A-BC22-93EAE91A75DB}"/>
              </a:ext>
            </a:extLst>
          </p:cNvPr>
          <p:cNvSpPr>
            <a:spLocks noGrp="1"/>
          </p:cNvSpPr>
          <p:nvPr>
            <p:ph type="body" sz="quarter" idx="14"/>
          </p:nvPr>
        </p:nvSpPr>
        <p:spPr>
          <a:xfrm>
            <a:off x="628650" y="1909763"/>
            <a:ext cx="788670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Placeholder 1">
            <a:extLst>
              <a:ext uri="{FF2B5EF4-FFF2-40B4-BE49-F238E27FC236}">
                <a16:creationId xmlns:a16="http://schemas.microsoft.com/office/drawing/2014/main" id="{0FD8D974-B3E7-5D42-8C11-96FAB1B9CB93}"/>
              </a:ext>
            </a:extLst>
          </p:cNvPr>
          <p:cNvSpPr>
            <a:spLocks noGrp="1"/>
          </p:cNvSpPr>
          <p:nvPr>
            <p:ph type="title"/>
          </p:nvPr>
        </p:nvSpPr>
        <p:spPr>
          <a:xfrm>
            <a:off x="628650" y="365127"/>
            <a:ext cx="7886700" cy="762634"/>
          </a:xfrm>
          <a:prstGeom prst="rect">
            <a:avLst/>
          </a:prstGeom>
        </p:spPr>
        <p:txBody>
          <a:bodyPr vert="horz" lIns="91440" tIns="45720" rIns="91440" bIns="45720" rtlCol="0" anchor="ctr">
            <a:normAutofit/>
          </a:bodyPr>
          <a:lstStyle/>
          <a:p>
            <a:r>
              <a:rPr lang="en-US"/>
              <a:t>Click to edit Master title style</a:t>
            </a:r>
          </a:p>
        </p:txBody>
      </p:sp>
      <p:sp>
        <p:nvSpPr>
          <p:cNvPr id="14" name="Text Placeholder 12">
            <a:extLst>
              <a:ext uri="{FF2B5EF4-FFF2-40B4-BE49-F238E27FC236}">
                <a16:creationId xmlns:a16="http://schemas.microsoft.com/office/drawing/2014/main" id="{3745604E-7440-E54B-AC0F-287B8FA39199}"/>
              </a:ext>
            </a:extLst>
          </p:cNvPr>
          <p:cNvSpPr>
            <a:spLocks noGrp="1"/>
          </p:cNvSpPr>
          <p:nvPr>
            <p:ph type="body" sz="quarter" idx="13" hasCustomPrompt="1"/>
          </p:nvPr>
        </p:nvSpPr>
        <p:spPr>
          <a:xfrm>
            <a:off x="628650" y="1198880"/>
            <a:ext cx="7886700" cy="508000"/>
          </a:xfrm>
        </p:spPr>
        <p:txBody>
          <a:bodyPr>
            <a:normAutofit/>
          </a:bodyPr>
          <a:lstStyle>
            <a:lvl1pPr marL="0" indent="0">
              <a:buNone/>
              <a:defRPr sz="28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2587843779"/>
      </p:ext>
    </p:extLst>
  </p:cSld>
  <p:clrMapOvr>
    <a:masterClrMapping/>
  </p:clrMapOvr>
  <p:extLst>
    <p:ext uri="{DCECCB84-F9BA-43D5-87BE-67443E8EF086}">
      <p15:sldGuideLst xmlns:p15="http://schemas.microsoft.com/office/powerpoint/2012/main">
        <p15:guide id="1" orient="horz" pos="4176">
          <p15:clr>
            <a:srgbClr val="FBAE40"/>
          </p15:clr>
        </p15:guide>
        <p15:guide id="2" pos="56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n-FIRST Title 3">
    <p:spTree>
      <p:nvGrpSpPr>
        <p:cNvPr id="1" name=""/>
        <p:cNvGrpSpPr/>
        <p:nvPr/>
      </p:nvGrpSpPr>
      <p:grpSpPr>
        <a:xfrm>
          <a:off x="0" y="0"/>
          <a:ext cx="0" cy="0"/>
          <a:chOff x="0" y="0"/>
          <a:chExt cx="0" cy="0"/>
        </a:xfrm>
      </p:grpSpPr>
      <p:pic>
        <p:nvPicPr>
          <p:cNvPr id="4" name="Picture 3" descr="A group of people standing in front of a crowd&#10;&#10;Description automatically generated">
            <a:extLst>
              <a:ext uri="{FF2B5EF4-FFF2-40B4-BE49-F238E27FC236}">
                <a16:creationId xmlns:a16="http://schemas.microsoft.com/office/drawing/2014/main" id="{39DED77A-CA14-A247-870A-C5C8EA681C4B}"/>
              </a:ext>
            </a:extLst>
          </p:cNvPr>
          <p:cNvPicPr>
            <a:picLocks noChangeAspect="1"/>
          </p:cNvPicPr>
          <p:nvPr userDrawn="1"/>
        </p:nvPicPr>
        <p:blipFill>
          <a:blip r:embed="rId2"/>
          <a:stretch>
            <a:fillRect/>
          </a:stretch>
        </p:blipFill>
        <p:spPr>
          <a:xfrm>
            <a:off x="2973" y="0"/>
            <a:ext cx="9141027" cy="6858000"/>
          </a:xfrm>
          <a:prstGeom prst="rect">
            <a:avLst/>
          </a:prstGeom>
        </p:spPr>
      </p:pic>
      <p:sp>
        <p:nvSpPr>
          <p:cNvPr id="9" name="Title 1">
            <a:extLst>
              <a:ext uri="{FF2B5EF4-FFF2-40B4-BE49-F238E27FC236}">
                <a16:creationId xmlns:a16="http://schemas.microsoft.com/office/drawing/2014/main" id="{6B40931E-F848-744F-AAEC-C6A784CC2C80}"/>
              </a:ext>
            </a:extLst>
          </p:cNvPr>
          <p:cNvSpPr>
            <a:spLocks noGrp="1"/>
          </p:cNvSpPr>
          <p:nvPr>
            <p:ph type="ctrTitle" hasCustomPrompt="1"/>
          </p:nvPr>
        </p:nvSpPr>
        <p:spPr>
          <a:xfrm>
            <a:off x="607624" y="2853387"/>
            <a:ext cx="7928753" cy="971671"/>
          </a:xfrm>
        </p:spPr>
        <p:txBody>
          <a:bodyPr anchor="b">
            <a:normAutofit/>
          </a:bodyPr>
          <a:lstStyle>
            <a:lvl1pPr algn="ctr">
              <a:defRPr sz="5500" b="1" spc="3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TITLE GOES HERE</a:t>
            </a:r>
          </a:p>
        </p:txBody>
      </p:sp>
      <p:sp>
        <p:nvSpPr>
          <p:cNvPr id="10" name="Subtitle 2">
            <a:extLst>
              <a:ext uri="{FF2B5EF4-FFF2-40B4-BE49-F238E27FC236}">
                <a16:creationId xmlns:a16="http://schemas.microsoft.com/office/drawing/2014/main" id="{5C1C95D6-CF94-094E-BD9B-E69883FD91E0}"/>
              </a:ext>
            </a:extLst>
          </p:cNvPr>
          <p:cNvSpPr>
            <a:spLocks noGrp="1"/>
          </p:cNvSpPr>
          <p:nvPr>
            <p:ph type="subTitle" idx="1" hasCustomPrompt="1"/>
          </p:nvPr>
        </p:nvSpPr>
        <p:spPr>
          <a:xfrm>
            <a:off x="607624" y="3917133"/>
            <a:ext cx="7928753" cy="541338"/>
          </a:xfrm>
        </p:spPr>
        <p:txBody>
          <a:bodyPr>
            <a:normAutofit/>
          </a:bodyPr>
          <a:lstStyle>
            <a:lvl1pPr marL="0" indent="0" algn="ctr">
              <a:buNone/>
              <a:defRPr sz="3000" spc="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TITLE GOES HERE</a:t>
            </a:r>
          </a:p>
        </p:txBody>
      </p:sp>
      <p:pic>
        <p:nvPicPr>
          <p:cNvPr id="13" name="Picture 12">
            <a:extLst>
              <a:ext uri="{FF2B5EF4-FFF2-40B4-BE49-F238E27FC236}">
                <a16:creationId xmlns:a16="http://schemas.microsoft.com/office/drawing/2014/main" id="{04BCF919-0AF9-334A-8B22-BFD6EB0DE7C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7624" y="5539497"/>
            <a:ext cx="7928752" cy="914857"/>
          </a:xfrm>
          <a:prstGeom prst="rect">
            <a:avLst/>
          </a:prstGeom>
        </p:spPr>
      </p:pic>
    </p:spTree>
    <p:extLst>
      <p:ext uri="{BB962C8B-B14F-4D97-AF65-F5344CB8AC3E}">
        <p14:creationId xmlns:p14="http://schemas.microsoft.com/office/powerpoint/2010/main" val="3109939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an-FIRST Title 4">
    <p:spTree>
      <p:nvGrpSpPr>
        <p:cNvPr id="1" name=""/>
        <p:cNvGrpSpPr/>
        <p:nvPr/>
      </p:nvGrpSpPr>
      <p:grpSpPr>
        <a:xfrm>
          <a:off x="0" y="0"/>
          <a:ext cx="0" cy="0"/>
          <a:chOff x="0" y="0"/>
          <a:chExt cx="0" cy="0"/>
        </a:xfrm>
      </p:grpSpPr>
      <p:pic>
        <p:nvPicPr>
          <p:cNvPr id="3" name="Picture 2" descr="A picture containing indoor, store, people, man&#10;&#10;Description automatically generated">
            <a:extLst>
              <a:ext uri="{FF2B5EF4-FFF2-40B4-BE49-F238E27FC236}">
                <a16:creationId xmlns:a16="http://schemas.microsoft.com/office/drawing/2014/main" id="{ECD47285-B1D5-EF41-B498-C70FA477979E}"/>
              </a:ext>
            </a:extLst>
          </p:cNvPr>
          <p:cNvPicPr>
            <a:picLocks noChangeAspect="1"/>
          </p:cNvPicPr>
          <p:nvPr userDrawn="1"/>
        </p:nvPicPr>
        <p:blipFill>
          <a:blip r:embed="rId2"/>
          <a:stretch>
            <a:fillRect/>
          </a:stretch>
        </p:blipFill>
        <p:spPr>
          <a:xfrm>
            <a:off x="2973" y="0"/>
            <a:ext cx="9141027" cy="6858000"/>
          </a:xfrm>
          <a:prstGeom prst="rect">
            <a:avLst/>
          </a:prstGeom>
        </p:spPr>
      </p:pic>
      <p:sp>
        <p:nvSpPr>
          <p:cNvPr id="9" name="Title 1">
            <a:extLst>
              <a:ext uri="{FF2B5EF4-FFF2-40B4-BE49-F238E27FC236}">
                <a16:creationId xmlns:a16="http://schemas.microsoft.com/office/drawing/2014/main" id="{6B40931E-F848-744F-AAEC-C6A784CC2C80}"/>
              </a:ext>
            </a:extLst>
          </p:cNvPr>
          <p:cNvSpPr>
            <a:spLocks noGrp="1"/>
          </p:cNvSpPr>
          <p:nvPr>
            <p:ph type="ctrTitle" hasCustomPrompt="1"/>
          </p:nvPr>
        </p:nvSpPr>
        <p:spPr>
          <a:xfrm>
            <a:off x="607624" y="2853387"/>
            <a:ext cx="7928753" cy="971671"/>
          </a:xfrm>
        </p:spPr>
        <p:txBody>
          <a:bodyPr anchor="b">
            <a:normAutofit/>
          </a:bodyPr>
          <a:lstStyle>
            <a:lvl1pPr algn="ctr">
              <a:defRPr sz="5500" b="1" spc="3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TITLE GOES HERE</a:t>
            </a:r>
          </a:p>
        </p:txBody>
      </p:sp>
      <p:sp>
        <p:nvSpPr>
          <p:cNvPr id="10" name="Subtitle 2">
            <a:extLst>
              <a:ext uri="{FF2B5EF4-FFF2-40B4-BE49-F238E27FC236}">
                <a16:creationId xmlns:a16="http://schemas.microsoft.com/office/drawing/2014/main" id="{5C1C95D6-CF94-094E-BD9B-E69883FD91E0}"/>
              </a:ext>
            </a:extLst>
          </p:cNvPr>
          <p:cNvSpPr>
            <a:spLocks noGrp="1"/>
          </p:cNvSpPr>
          <p:nvPr>
            <p:ph type="subTitle" idx="1" hasCustomPrompt="1"/>
          </p:nvPr>
        </p:nvSpPr>
        <p:spPr>
          <a:xfrm>
            <a:off x="607624" y="3917133"/>
            <a:ext cx="7928753" cy="541338"/>
          </a:xfrm>
        </p:spPr>
        <p:txBody>
          <a:bodyPr>
            <a:normAutofit/>
          </a:bodyPr>
          <a:lstStyle>
            <a:lvl1pPr marL="0" indent="0" algn="ctr">
              <a:buNone/>
              <a:defRPr sz="3000" spc="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TITLE GOES HERE</a:t>
            </a:r>
          </a:p>
        </p:txBody>
      </p:sp>
      <p:pic>
        <p:nvPicPr>
          <p:cNvPr id="13" name="Picture 12">
            <a:extLst>
              <a:ext uri="{FF2B5EF4-FFF2-40B4-BE49-F238E27FC236}">
                <a16:creationId xmlns:a16="http://schemas.microsoft.com/office/drawing/2014/main" id="{04BCF919-0AF9-334A-8B22-BFD6EB0DE7C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7624" y="5539497"/>
            <a:ext cx="7928752" cy="914857"/>
          </a:xfrm>
          <a:prstGeom prst="rect">
            <a:avLst/>
          </a:prstGeom>
        </p:spPr>
      </p:pic>
    </p:spTree>
    <p:extLst>
      <p:ext uri="{BB962C8B-B14F-4D97-AF65-F5344CB8AC3E}">
        <p14:creationId xmlns:p14="http://schemas.microsoft.com/office/powerpoint/2010/main" val="2640282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n-FIRST Title 5">
    <p:spTree>
      <p:nvGrpSpPr>
        <p:cNvPr id="1" name=""/>
        <p:cNvGrpSpPr/>
        <p:nvPr/>
      </p:nvGrpSpPr>
      <p:grpSpPr>
        <a:xfrm>
          <a:off x="0" y="0"/>
          <a:ext cx="0" cy="0"/>
          <a:chOff x="0" y="0"/>
          <a:chExt cx="0" cy="0"/>
        </a:xfrm>
      </p:grpSpPr>
      <p:pic>
        <p:nvPicPr>
          <p:cNvPr id="4" name="Picture 3" descr="A person standing in front of a crowd&#10;&#10;Description automatically generated">
            <a:extLst>
              <a:ext uri="{FF2B5EF4-FFF2-40B4-BE49-F238E27FC236}">
                <a16:creationId xmlns:a16="http://schemas.microsoft.com/office/drawing/2014/main" id="{4FABAD6A-6588-E541-8FD5-DD8A3BFB9599}"/>
              </a:ext>
            </a:extLst>
          </p:cNvPr>
          <p:cNvPicPr>
            <a:picLocks noChangeAspect="1"/>
          </p:cNvPicPr>
          <p:nvPr userDrawn="1"/>
        </p:nvPicPr>
        <p:blipFill>
          <a:blip r:embed="rId2"/>
          <a:stretch>
            <a:fillRect/>
          </a:stretch>
        </p:blipFill>
        <p:spPr>
          <a:xfrm>
            <a:off x="2973" y="0"/>
            <a:ext cx="9141027" cy="6858000"/>
          </a:xfrm>
          <a:prstGeom prst="rect">
            <a:avLst/>
          </a:prstGeom>
        </p:spPr>
      </p:pic>
      <p:sp>
        <p:nvSpPr>
          <p:cNvPr id="9" name="Title 1">
            <a:extLst>
              <a:ext uri="{FF2B5EF4-FFF2-40B4-BE49-F238E27FC236}">
                <a16:creationId xmlns:a16="http://schemas.microsoft.com/office/drawing/2014/main" id="{6B40931E-F848-744F-AAEC-C6A784CC2C80}"/>
              </a:ext>
            </a:extLst>
          </p:cNvPr>
          <p:cNvSpPr>
            <a:spLocks noGrp="1"/>
          </p:cNvSpPr>
          <p:nvPr>
            <p:ph type="ctrTitle" hasCustomPrompt="1"/>
          </p:nvPr>
        </p:nvSpPr>
        <p:spPr>
          <a:xfrm>
            <a:off x="607624" y="2853387"/>
            <a:ext cx="7928753" cy="971671"/>
          </a:xfrm>
        </p:spPr>
        <p:txBody>
          <a:bodyPr anchor="b">
            <a:normAutofit/>
          </a:bodyPr>
          <a:lstStyle>
            <a:lvl1pPr algn="ctr">
              <a:defRPr sz="5500" b="1" spc="3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TITLE GOES HERE</a:t>
            </a:r>
          </a:p>
        </p:txBody>
      </p:sp>
      <p:sp>
        <p:nvSpPr>
          <p:cNvPr id="10" name="Subtitle 2">
            <a:extLst>
              <a:ext uri="{FF2B5EF4-FFF2-40B4-BE49-F238E27FC236}">
                <a16:creationId xmlns:a16="http://schemas.microsoft.com/office/drawing/2014/main" id="{5C1C95D6-CF94-094E-BD9B-E69883FD91E0}"/>
              </a:ext>
            </a:extLst>
          </p:cNvPr>
          <p:cNvSpPr>
            <a:spLocks noGrp="1"/>
          </p:cNvSpPr>
          <p:nvPr>
            <p:ph type="subTitle" idx="1" hasCustomPrompt="1"/>
          </p:nvPr>
        </p:nvSpPr>
        <p:spPr>
          <a:xfrm>
            <a:off x="607624" y="3917133"/>
            <a:ext cx="7928753" cy="541338"/>
          </a:xfrm>
        </p:spPr>
        <p:txBody>
          <a:bodyPr>
            <a:normAutofit/>
          </a:bodyPr>
          <a:lstStyle>
            <a:lvl1pPr marL="0" indent="0" algn="ctr">
              <a:buNone/>
              <a:defRPr sz="3000" spc="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TITLE GOES HERE</a:t>
            </a:r>
          </a:p>
        </p:txBody>
      </p:sp>
      <p:pic>
        <p:nvPicPr>
          <p:cNvPr id="13" name="Picture 12">
            <a:extLst>
              <a:ext uri="{FF2B5EF4-FFF2-40B4-BE49-F238E27FC236}">
                <a16:creationId xmlns:a16="http://schemas.microsoft.com/office/drawing/2014/main" id="{04BCF919-0AF9-334A-8B22-BFD6EB0DE7C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7624" y="5539497"/>
            <a:ext cx="7928752" cy="914857"/>
          </a:xfrm>
          <a:prstGeom prst="rect">
            <a:avLst/>
          </a:prstGeom>
        </p:spPr>
      </p:pic>
    </p:spTree>
    <p:extLst>
      <p:ext uri="{BB962C8B-B14F-4D97-AF65-F5344CB8AC3E}">
        <p14:creationId xmlns:p14="http://schemas.microsoft.com/office/powerpoint/2010/main" val="233691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n-FIRST Built Better Together Title">
    <p:spTree>
      <p:nvGrpSpPr>
        <p:cNvPr id="1" name=""/>
        <p:cNvGrpSpPr/>
        <p:nvPr/>
      </p:nvGrpSpPr>
      <p:grpSpPr>
        <a:xfrm>
          <a:off x="0" y="0"/>
          <a:ext cx="0" cy="0"/>
          <a:chOff x="0" y="0"/>
          <a:chExt cx="0" cy="0"/>
        </a:xfrm>
      </p:grpSpPr>
      <p:pic>
        <p:nvPicPr>
          <p:cNvPr id="3" name="Picture 2" descr="A picture containing bird&#10;&#10;Description automatically generated">
            <a:extLst>
              <a:ext uri="{FF2B5EF4-FFF2-40B4-BE49-F238E27FC236}">
                <a16:creationId xmlns:a16="http://schemas.microsoft.com/office/drawing/2014/main" id="{DFFEBD19-C7F9-364D-AC14-202929C8DA9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9144000" cy="6899643"/>
          </a:xfrm>
          <a:prstGeom prst="rect">
            <a:avLst/>
          </a:prstGeom>
        </p:spPr>
      </p:pic>
      <p:sp>
        <p:nvSpPr>
          <p:cNvPr id="9" name="Title 1">
            <a:extLst>
              <a:ext uri="{FF2B5EF4-FFF2-40B4-BE49-F238E27FC236}">
                <a16:creationId xmlns:a16="http://schemas.microsoft.com/office/drawing/2014/main" id="{6B40931E-F848-744F-AAEC-C6A784CC2C80}"/>
              </a:ext>
            </a:extLst>
          </p:cNvPr>
          <p:cNvSpPr>
            <a:spLocks noGrp="1"/>
          </p:cNvSpPr>
          <p:nvPr>
            <p:ph type="ctrTitle" hasCustomPrompt="1"/>
          </p:nvPr>
        </p:nvSpPr>
        <p:spPr>
          <a:xfrm>
            <a:off x="607624" y="2505047"/>
            <a:ext cx="7928753" cy="971671"/>
          </a:xfrm>
        </p:spPr>
        <p:txBody>
          <a:bodyPr anchor="b">
            <a:normAutofit/>
          </a:bodyPr>
          <a:lstStyle>
            <a:lvl1pPr algn="ctr">
              <a:defRPr sz="5500" b="1" spc="3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TITLE GOES HERE</a:t>
            </a:r>
          </a:p>
        </p:txBody>
      </p:sp>
      <p:sp>
        <p:nvSpPr>
          <p:cNvPr id="10" name="Subtitle 2">
            <a:extLst>
              <a:ext uri="{FF2B5EF4-FFF2-40B4-BE49-F238E27FC236}">
                <a16:creationId xmlns:a16="http://schemas.microsoft.com/office/drawing/2014/main" id="{5C1C95D6-CF94-094E-BD9B-E69883FD91E0}"/>
              </a:ext>
            </a:extLst>
          </p:cNvPr>
          <p:cNvSpPr>
            <a:spLocks noGrp="1"/>
          </p:cNvSpPr>
          <p:nvPr>
            <p:ph type="subTitle" idx="1" hasCustomPrompt="1"/>
          </p:nvPr>
        </p:nvSpPr>
        <p:spPr>
          <a:xfrm>
            <a:off x="607624" y="3568793"/>
            <a:ext cx="7928753" cy="541338"/>
          </a:xfrm>
        </p:spPr>
        <p:txBody>
          <a:bodyPr>
            <a:normAutofit/>
          </a:bodyPr>
          <a:lstStyle>
            <a:lvl1pPr marL="0" indent="0" algn="ctr">
              <a:buNone/>
              <a:defRPr sz="3000" spc="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TITLE GOES HERE</a:t>
            </a:r>
          </a:p>
        </p:txBody>
      </p:sp>
      <p:pic>
        <p:nvPicPr>
          <p:cNvPr id="8" name="Picture 7">
            <a:extLst>
              <a:ext uri="{FF2B5EF4-FFF2-40B4-BE49-F238E27FC236}">
                <a16:creationId xmlns:a16="http://schemas.microsoft.com/office/drawing/2014/main" id="{DBEA6D01-5E9C-DE46-94F8-EDAC89A95CE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7624" y="5533408"/>
            <a:ext cx="7928752" cy="944837"/>
          </a:xfrm>
          <a:prstGeom prst="rect">
            <a:avLst/>
          </a:prstGeom>
        </p:spPr>
      </p:pic>
    </p:spTree>
    <p:extLst>
      <p:ext uri="{BB962C8B-B14F-4D97-AF65-F5344CB8AC3E}">
        <p14:creationId xmlns:p14="http://schemas.microsoft.com/office/powerpoint/2010/main" val="2594802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an-FIRST Content">
    <p:spTree>
      <p:nvGrpSpPr>
        <p:cNvPr id="1" name=""/>
        <p:cNvGrpSpPr/>
        <p:nvPr/>
      </p:nvGrpSpPr>
      <p:grpSpPr>
        <a:xfrm>
          <a:off x="0" y="0"/>
          <a:ext cx="0" cy="0"/>
          <a:chOff x="0" y="0"/>
          <a:chExt cx="0" cy="0"/>
        </a:xfrm>
      </p:grpSpPr>
      <p:pic>
        <p:nvPicPr>
          <p:cNvPr id="8" name="Picture 7" descr="A close up of a sign&#10;&#10;Description automatically generated">
            <a:extLst>
              <a:ext uri="{FF2B5EF4-FFF2-40B4-BE49-F238E27FC236}">
                <a16:creationId xmlns:a16="http://schemas.microsoft.com/office/drawing/2014/main" id="{CF133794-7BC6-324D-8B72-27AAB5DB141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1011" y="6360269"/>
            <a:ext cx="1304089" cy="393809"/>
          </a:xfrm>
          <a:prstGeom prst="rect">
            <a:avLst/>
          </a:prstGeom>
        </p:spPr>
      </p:pic>
      <p:cxnSp>
        <p:nvCxnSpPr>
          <p:cNvPr id="9" name="Straight Connector 8">
            <a:extLst>
              <a:ext uri="{FF2B5EF4-FFF2-40B4-BE49-F238E27FC236}">
                <a16:creationId xmlns:a16="http://schemas.microsoft.com/office/drawing/2014/main" id="{004CE824-15F4-F944-A272-8CB72996C9FE}"/>
              </a:ext>
            </a:extLst>
          </p:cNvPr>
          <p:cNvCxnSpPr>
            <a:cxnSpLocks/>
          </p:cNvCxnSpPr>
          <p:nvPr userDrawn="1"/>
        </p:nvCxnSpPr>
        <p:spPr>
          <a:xfrm>
            <a:off x="180799" y="6233945"/>
            <a:ext cx="8782402"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6" name="Slide Number Placeholder 6">
            <a:extLst>
              <a:ext uri="{FF2B5EF4-FFF2-40B4-BE49-F238E27FC236}">
                <a16:creationId xmlns:a16="http://schemas.microsoft.com/office/drawing/2014/main" id="{74D5A213-B54C-7348-B25E-7F6F8FFC4C5E}"/>
              </a:ext>
            </a:extLst>
          </p:cNvPr>
          <p:cNvSpPr>
            <a:spLocks noGrp="1"/>
          </p:cNvSpPr>
          <p:nvPr>
            <p:ph type="sldNum" sz="quarter" idx="12"/>
          </p:nvPr>
        </p:nvSpPr>
        <p:spPr>
          <a:xfrm>
            <a:off x="8689517" y="6559918"/>
            <a:ext cx="357055" cy="209912"/>
          </a:xfrm>
        </p:spPr>
        <p:txBody>
          <a:bodyPr/>
          <a:lstStyle>
            <a:lvl1pPr>
              <a:defRPr>
                <a:latin typeface="Helvetica Neue" panose="02000503000000020004" pitchFamily="2" charset="0"/>
                <a:ea typeface="Helvetica Neue" panose="02000503000000020004" pitchFamily="2" charset="0"/>
                <a:cs typeface="Helvetica Neue" panose="02000503000000020004" pitchFamily="2" charset="0"/>
              </a:defRPr>
            </a:lvl1pPr>
          </a:lstStyle>
          <a:p>
            <a:fld id="{C53052E6-E16C-A04B-8192-1DB31D569F09}" type="slidenum">
              <a:rPr lang="en-US" smtClean="0"/>
              <a:pPr/>
              <a:t>‹#›</a:t>
            </a:fld>
            <a:endParaRPr lang="en-US" dirty="0"/>
          </a:p>
        </p:txBody>
      </p:sp>
      <p:sp>
        <p:nvSpPr>
          <p:cNvPr id="17" name="Text Placeholder 14">
            <a:extLst>
              <a:ext uri="{FF2B5EF4-FFF2-40B4-BE49-F238E27FC236}">
                <a16:creationId xmlns:a16="http://schemas.microsoft.com/office/drawing/2014/main" id="{8015FCC8-578F-F448-956B-12F9CC61C3C7}"/>
              </a:ext>
            </a:extLst>
          </p:cNvPr>
          <p:cNvSpPr>
            <a:spLocks noGrp="1"/>
          </p:cNvSpPr>
          <p:nvPr>
            <p:ph type="body" sz="quarter" idx="14"/>
          </p:nvPr>
        </p:nvSpPr>
        <p:spPr>
          <a:xfrm>
            <a:off x="628650" y="1909763"/>
            <a:ext cx="788670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itle Placeholder 1">
            <a:extLst>
              <a:ext uri="{FF2B5EF4-FFF2-40B4-BE49-F238E27FC236}">
                <a16:creationId xmlns:a16="http://schemas.microsoft.com/office/drawing/2014/main" id="{50870A3B-A479-304E-9979-5AE06B0E34F9}"/>
              </a:ext>
            </a:extLst>
          </p:cNvPr>
          <p:cNvSpPr>
            <a:spLocks noGrp="1"/>
          </p:cNvSpPr>
          <p:nvPr>
            <p:ph type="title"/>
          </p:nvPr>
        </p:nvSpPr>
        <p:spPr>
          <a:xfrm>
            <a:off x="628650" y="365127"/>
            <a:ext cx="7886700" cy="762634"/>
          </a:xfrm>
          <a:prstGeom prst="rect">
            <a:avLst/>
          </a:prstGeom>
        </p:spPr>
        <p:txBody>
          <a:bodyPr vert="horz" lIns="91440" tIns="45720" rIns="91440" bIns="45720" rtlCol="0" anchor="ctr">
            <a:normAutofit/>
          </a:bodyPr>
          <a:lstStyle/>
          <a:p>
            <a:r>
              <a:rPr lang="en-US"/>
              <a:t>Click to edit Master title style</a:t>
            </a:r>
          </a:p>
        </p:txBody>
      </p:sp>
      <p:sp>
        <p:nvSpPr>
          <p:cNvPr id="19" name="Text Placeholder 12">
            <a:extLst>
              <a:ext uri="{FF2B5EF4-FFF2-40B4-BE49-F238E27FC236}">
                <a16:creationId xmlns:a16="http://schemas.microsoft.com/office/drawing/2014/main" id="{42BA1346-FCA4-6645-AD56-6D0F731B5927}"/>
              </a:ext>
            </a:extLst>
          </p:cNvPr>
          <p:cNvSpPr>
            <a:spLocks noGrp="1"/>
          </p:cNvSpPr>
          <p:nvPr>
            <p:ph type="body" sz="quarter" idx="13" hasCustomPrompt="1"/>
          </p:nvPr>
        </p:nvSpPr>
        <p:spPr>
          <a:xfrm>
            <a:off x="628650" y="1198880"/>
            <a:ext cx="7886700" cy="508000"/>
          </a:xfrm>
        </p:spPr>
        <p:txBody>
          <a:bodyPr>
            <a:normAutofit/>
          </a:bodyPr>
          <a:lstStyle>
            <a:lvl1pPr marL="0" indent="0">
              <a:buNone/>
              <a:defRPr sz="28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2337114412"/>
      </p:ext>
    </p:extLst>
  </p:cSld>
  <p:clrMapOvr>
    <a:masterClrMapping/>
  </p:clrMapOvr>
  <p:extLst>
    <p:ext uri="{DCECCB84-F9BA-43D5-87BE-67443E8EF086}">
      <p15:sldGuideLst xmlns:p15="http://schemas.microsoft.com/office/powerpoint/2012/main">
        <p15:guide id="1" orient="horz" pos="4176" userDrawn="1">
          <p15:clr>
            <a:srgbClr val="FBAE40"/>
          </p15:clr>
        </p15:guide>
        <p15:guide id="2"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n-FIRST + Programs Content">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0819DE0D-8BCD-E84C-964A-F2259FACAEB8}"/>
              </a:ext>
            </a:extLst>
          </p:cNvPr>
          <p:cNvSpPr>
            <a:spLocks noGrp="1"/>
          </p:cNvSpPr>
          <p:nvPr>
            <p:ph type="body" sz="quarter" idx="14"/>
          </p:nvPr>
        </p:nvSpPr>
        <p:spPr>
          <a:xfrm>
            <a:off x="628650" y="1909763"/>
            <a:ext cx="788670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8689517" y="6559918"/>
            <a:ext cx="357055" cy="209912"/>
          </a:xfrm>
        </p:spPr>
        <p:txBody>
          <a:bodyPr/>
          <a:lstStyle>
            <a:lvl1pPr>
              <a:defRPr>
                <a:latin typeface="Helvetica Neue" panose="02000503000000020004" pitchFamily="2" charset="0"/>
                <a:ea typeface="Helvetica Neue" panose="02000503000000020004" pitchFamily="2" charset="0"/>
                <a:cs typeface="Helvetica Neue" panose="02000503000000020004" pitchFamily="2" charset="0"/>
              </a:defRPr>
            </a:lvl1pPr>
          </a:lstStyle>
          <a:p>
            <a:fld id="{C53052E6-E16C-A04B-8192-1DB31D569F09}" type="slidenum">
              <a:rPr lang="en-US" smtClean="0"/>
              <a:pPr/>
              <a:t>‹#›</a:t>
            </a:fld>
            <a:endParaRPr lang="en-US" dirty="0"/>
          </a:p>
        </p:txBody>
      </p:sp>
      <p:pic>
        <p:nvPicPr>
          <p:cNvPr id="8" name="Picture 7" descr="A close up of a sign&#10;&#10;Description automatically generated">
            <a:extLst>
              <a:ext uri="{FF2B5EF4-FFF2-40B4-BE49-F238E27FC236}">
                <a16:creationId xmlns:a16="http://schemas.microsoft.com/office/drawing/2014/main" id="{CF133794-7BC6-324D-8B72-27AAB5DB141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1011" y="6360269"/>
            <a:ext cx="1304089" cy="393809"/>
          </a:xfrm>
          <a:prstGeom prst="rect">
            <a:avLst/>
          </a:prstGeom>
        </p:spPr>
      </p:pic>
      <p:cxnSp>
        <p:nvCxnSpPr>
          <p:cNvPr id="9" name="Straight Connector 8">
            <a:extLst>
              <a:ext uri="{FF2B5EF4-FFF2-40B4-BE49-F238E27FC236}">
                <a16:creationId xmlns:a16="http://schemas.microsoft.com/office/drawing/2014/main" id="{004CE824-15F4-F944-A272-8CB72996C9FE}"/>
              </a:ext>
            </a:extLst>
          </p:cNvPr>
          <p:cNvCxnSpPr>
            <a:cxnSpLocks/>
          </p:cNvCxnSpPr>
          <p:nvPr userDrawn="1"/>
        </p:nvCxnSpPr>
        <p:spPr>
          <a:xfrm>
            <a:off x="180799" y="6233945"/>
            <a:ext cx="522432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5" name="Picture 4" descr="A picture containing clock, meter&#10;&#10;Description automatically generated">
            <a:extLst>
              <a:ext uri="{FF2B5EF4-FFF2-40B4-BE49-F238E27FC236}">
                <a16:creationId xmlns:a16="http://schemas.microsoft.com/office/drawing/2014/main" id="{6DC5C20F-4E7E-1F44-A7B5-FB033F4C19A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36321" y="6193049"/>
            <a:ext cx="3172246" cy="550869"/>
          </a:xfrm>
          <a:prstGeom prst="rect">
            <a:avLst/>
          </a:prstGeom>
        </p:spPr>
      </p:pic>
      <p:sp>
        <p:nvSpPr>
          <p:cNvPr id="11" name="Title Placeholder 1">
            <a:extLst>
              <a:ext uri="{FF2B5EF4-FFF2-40B4-BE49-F238E27FC236}">
                <a16:creationId xmlns:a16="http://schemas.microsoft.com/office/drawing/2014/main" id="{6555E7D4-A808-DE4B-A41C-026E2451EED0}"/>
              </a:ext>
            </a:extLst>
          </p:cNvPr>
          <p:cNvSpPr>
            <a:spLocks noGrp="1"/>
          </p:cNvSpPr>
          <p:nvPr>
            <p:ph type="title"/>
          </p:nvPr>
        </p:nvSpPr>
        <p:spPr>
          <a:xfrm>
            <a:off x="628650" y="365127"/>
            <a:ext cx="7886700" cy="762634"/>
          </a:xfrm>
          <a:prstGeom prst="rect">
            <a:avLst/>
          </a:prstGeom>
        </p:spPr>
        <p:txBody>
          <a:bodyPr vert="horz" lIns="91440" tIns="45720" rIns="91440" bIns="45720" rtlCol="0" anchor="ctr">
            <a:normAutofit/>
          </a:bodyPr>
          <a:lstStyle/>
          <a:p>
            <a:r>
              <a:rPr lang="en-US"/>
              <a:t>Click to edit Master title style</a:t>
            </a:r>
          </a:p>
        </p:txBody>
      </p:sp>
      <p:sp>
        <p:nvSpPr>
          <p:cNvPr id="13" name="Text Placeholder 12">
            <a:extLst>
              <a:ext uri="{FF2B5EF4-FFF2-40B4-BE49-F238E27FC236}">
                <a16:creationId xmlns:a16="http://schemas.microsoft.com/office/drawing/2014/main" id="{816FE883-6A33-C746-B87C-BF6A87DCA396}"/>
              </a:ext>
            </a:extLst>
          </p:cNvPr>
          <p:cNvSpPr>
            <a:spLocks noGrp="1"/>
          </p:cNvSpPr>
          <p:nvPr>
            <p:ph type="body" sz="quarter" idx="13" hasCustomPrompt="1"/>
          </p:nvPr>
        </p:nvSpPr>
        <p:spPr>
          <a:xfrm>
            <a:off x="628650" y="1198880"/>
            <a:ext cx="7886700" cy="508000"/>
          </a:xfrm>
        </p:spPr>
        <p:txBody>
          <a:bodyPr>
            <a:normAutofit/>
          </a:bodyPr>
          <a:lstStyle>
            <a:lvl1pPr marL="0" indent="0">
              <a:buNone/>
              <a:defRPr sz="28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3877286486"/>
      </p:ext>
    </p:extLst>
  </p:cSld>
  <p:clrMapOvr>
    <a:masterClrMapping/>
  </p:clrMapOvr>
  <p:extLst>
    <p:ext uri="{DCECCB84-F9BA-43D5-87BE-67443E8EF086}">
      <p15:sldGuideLst xmlns:p15="http://schemas.microsoft.com/office/powerpoint/2012/main">
        <p15:guide id="1" orient="horz" pos="4248" userDrawn="1">
          <p15:clr>
            <a:srgbClr val="FBAE40"/>
          </p15:clr>
        </p15:guide>
        <p15:guide id="2" pos="56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n-FIRST Split 1">
    <p:spTree>
      <p:nvGrpSpPr>
        <p:cNvPr id="1" name=""/>
        <p:cNvGrpSpPr/>
        <p:nvPr/>
      </p:nvGrpSpPr>
      <p:grpSpPr>
        <a:xfrm>
          <a:off x="0" y="0"/>
          <a:ext cx="0" cy="0"/>
          <a:chOff x="0" y="0"/>
          <a:chExt cx="0" cy="0"/>
        </a:xfrm>
      </p:grpSpPr>
      <p:pic>
        <p:nvPicPr>
          <p:cNvPr id="8" name="Picture 7" descr="A close up of a sign&#10;&#10;Description automatically generated">
            <a:extLst>
              <a:ext uri="{FF2B5EF4-FFF2-40B4-BE49-F238E27FC236}">
                <a16:creationId xmlns:a16="http://schemas.microsoft.com/office/drawing/2014/main" id="{CF133794-7BC6-324D-8B72-27AAB5DB141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1011" y="6360269"/>
            <a:ext cx="1304089" cy="393809"/>
          </a:xfrm>
          <a:prstGeom prst="rect">
            <a:avLst/>
          </a:prstGeom>
        </p:spPr>
      </p:pic>
      <p:cxnSp>
        <p:nvCxnSpPr>
          <p:cNvPr id="9" name="Straight Connector 8">
            <a:extLst>
              <a:ext uri="{FF2B5EF4-FFF2-40B4-BE49-F238E27FC236}">
                <a16:creationId xmlns:a16="http://schemas.microsoft.com/office/drawing/2014/main" id="{004CE824-15F4-F944-A272-8CB72996C9FE}"/>
              </a:ext>
            </a:extLst>
          </p:cNvPr>
          <p:cNvCxnSpPr>
            <a:cxnSpLocks/>
          </p:cNvCxnSpPr>
          <p:nvPr userDrawn="1"/>
        </p:nvCxnSpPr>
        <p:spPr>
          <a:xfrm>
            <a:off x="180799" y="6233945"/>
            <a:ext cx="461980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A group of people standing in front of a crowd&#10;&#10;Description automatically generated">
            <a:extLst>
              <a:ext uri="{FF2B5EF4-FFF2-40B4-BE49-F238E27FC236}">
                <a16:creationId xmlns:a16="http://schemas.microsoft.com/office/drawing/2014/main" id="{374EEA14-F8F4-E24C-ADCD-5E2EDCBDE112}"/>
              </a:ext>
            </a:extLst>
          </p:cNvPr>
          <p:cNvPicPr>
            <a:picLocks noChangeAspect="1"/>
          </p:cNvPicPr>
          <p:nvPr userDrawn="1"/>
        </p:nvPicPr>
        <p:blipFill>
          <a:blip r:embed="rId3"/>
          <a:stretch>
            <a:fillRect/>
          </a:stretch>
        </p:blipFill>
        <p:spPr>
          <a:xfrm>
            <a:off x="5011387" y="0"/>
            <a:ext cx="4132613" cy="6858000"/>
          </a:xfrm>
          <a:prstGeom prst="rect">
            <a:avLst/>
          </a:prstGeom>
        </p:spPr>
      </p:pic>
      <p:sp>
        <p:nvSpPr>
          <p:cNvPr id="13" name="Text Placeholder 14">
            <a:extLst>
              <a:ext uri="{FF2B5EF4-FFF2-40B4-BE49-F238E27FC236}">
                <a16:creationId xmlns:a16="http://schemas.microsoft.com/office/drawing/2014/main" id="{8F3E1952-98E0-404A-8CC9-042549C3F414}"/>
              </a:ext>
            </a:extLst>
          </p:cNvPr>
          <p:cNvSpPr>
            <a:spLocks noGrp="1"/>
          </p:cNvSpPr>
          <p:nvPr>
            <p:ph type="body" sz="quarter" idx="14"/>
          </p:nvPr>
        </p:nvSpPr>
        <p:spPr>
          <a:xfrm>
            <a:off x="409575" y="1909763"/>
            <a:ext cx="417195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Placeholder 1">
            <a:extLst>
              <a:ext uri="{FF2B5EF4-FFF2-40B4-BE49-F238E27FC236}">
                <a16:creationId xmlns:a16="http://schemas.microsoft.com/office/drawing/2014/main" id="{8241B465-8B17-724B-9E1C-5A2FADE1E189}"/>
              </a:ext>
            </a:extLst>
          </p:cNvPr>
          <p:cNvSpPr>
            <a:spLocks noGrp="1"/>
          </p:cNvSpPr>
          <p:nvPr>
            <p:ph type="title" hasCustomPrompt="1"/>
          </p:nvPr>
        </p:nvSpPr>
        <p:spPr>
          <a:xfrm>
            <a:off x="409575" y="365127"/>
            <a:ext cx="4171950" cy="762634"/>
          </a:xfrm>
          <a:prstGeom prst="rect">
            <a:avLst/>
          </a:prstGeom>
        </p:spPr>
        <p:txBody>
          <a:bodyPr vert="horz" lIns="91440" tIns="45720" rIns="91440" bIns="45720" rtlCol="0" anchor="ctr">
            <a:normAutofit/>
          </a:bodyPr>
          <a:lstStyle>
            <a:lvl1pPr>
              <a:defRPr sz="3800"/>
            </a:lvl1pPr>
          </a:lstStyle>
          <a:p>
            <a:r>
              <a:rPr lang="en-US"/>
              <a:t>Click to Add Title</a:t>
            </a:r>
          </a:p>
        </p:txBody>
      </p:sp>
      <p:sp>
        <p:nvSpPr>
          <p:cNvPr id="15" name="Text Placeholder 12">
            <a:extLst>
              <a:ext uri="{FF2B5EF4-FFF2-40B4-BE49-F238E27FC236}">
                <a16:creationId xmlns:a16="http://schemas.microsoft.com/office/drawing/2014/main" id="{1C59280F-898E-3A46-A483-9189A6391E4A}"/>
              </a:ext>
            </a:extLst>
          </p:cNvPr>
          <p:cNvSpPr>
            <a:spLocks noGrp="1"/>
          </p:cNvSpPr>
          <p:nvPr>
            <p:ph type="body" sz="quarter" idx="13" hasCustomPrompt="1"/>
          </p:nvPr>
        </p:nvSpPr>
        <p:spPr>
          <a:xfrm>
            <a:off x="409575" y="1198880"/>
            <a:ext cx="4171950" cy="508000"/>
          </a:xfrm>
        </p:spPr>
        <p:txBody>
          <a:bodyPr>
            <a:normAutofit/>
          </a:bodyPr>
          <a:lstStyle>
            <a:lvl1pPr marL="0" indent="0">
              <a:buNone/>
              <a:defRPr sz="24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4262011977"/>
      </p:ext>
    </p:extLst>
  </p:cSld>
  <p:clrMapOvr>
    <a:masterClrMapping/>
  </p:clrMapOvr>
  <p:extLst>
    <p:ext uri="{DCECCB84-F9BA-43D5-87BE-67443E8EF086}">
      <p15:sldGuideLst xmlns:p15="http://schemas.microsoft.com/office/powerpoint/2012/main">
        <p15:guide id="1" orient="horz" pos="4176">
          <p15:clr>
            <a:srgbClr val="FBAE40"/>
          </p15:clr>
        </p15:guide>
        <p15:guide id="2" pos="24" userDrawn="1">
          <p15:clr>
            <a:srgbClr val="FBAE40"/>
          </p15:clr>
        </p15:guide>
        <p15:guide id="3" pos="120" userDrawn="1">
          <p15:clr>
            <a:srgbClr val="FBAE40"/>
          </p15:clr>
        </p15:guide>
        <p15:guide id="4" pos="3144" userDrawn="1">
          <p15:clr>
            <a:srgbClr val="FBAE40"/>
          </p15:clr>
        </p15:guide>
        <p15:guide id="5" pos="302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7.xml"/><Relationship Id="rId1"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76263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950719"/>
            <a:ext cx="7886700" cy="422624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AEB161-7E7A-5042-BCF6-95F27F8C571E}" type="datetime1">
              <a:rPr lang="en-US" smtClean="0"/>
              <a:t>7/11/2023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C53052E6-E16C-A04B-8192-1DB31D569F09}" type="slidenum">
              <a:rPr lang="en-US" smtClean="0"/>
              <a:pPr/>
              <a:t>‹#›</a:t>
            </a:fld>
            <a:endParaRPr lang="en-US" dirty="0"/>
          </a:p>
        </p:txBody>
      </p:sp>
    </p:spTree>
    <p:extLst>
      <p:ext uri="{BB962C8B-B14F-4D97-AF65-F5344CB8AC3E}">
        <p14:creationId xmlns:p14="http://schemas.microsoft.com/office/powerpoint/2010/main" val="133488940"/>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 id="2147483674" r:id="rId4"/>
    <p:sldLayoutId id="2147483675" r:id="rId5"/>
    <p:sldLayoutId id="2147483677" r:id="rId6"/>
    <p:sldLayoutId id="2147483664" r:id="rId7"/>
    <p:sldLayoutId id="2147483678" r:id="rId8"/>
    <p:sldLayoutId id="2147483680" r:id="rId9"/>
    <p:sldLayoutId id="2147483681" r:id="rId10"/>
    <p:sldLayoutId id="2147483679" r:id="rId11"/>
    <p:sldLayoutId id="2147483682" r:id="rId12"/>
    <p:sldLayoutId id="2147483683" r:id="rId13"/>
    <p:sldLayoutId id="2147483684" r:id="rId14"/>
    <p:sldLayoutId id="2147483695" r:id="rId15"/>
    <p:sldLayoutId id="2147483685" r:id="rId16"/>
    <p:sldLayoutId id="2147483686" r:id="rId17"/>
    <p:sldLayoutId id="2147483687" r:id="rId18"/>
    <p:sldLayoutId id="2147483688" r:id="rId19"/>
    <p:sldLayoutId id="2147483689" r:id="rId20"/>
    <p:sldLayoutId id="2147483691" r:id="rId21"/>
    <p:sldLayoutId id="2147483690" r:id="rId22"/>
    <p:sldLayoutId id="2147483692" r:id="rId23"/>
    <p:sldLayoutId id="2147483694" r:id="rId24"/>
    <p:sldLayoutId id="2147483693" r:id="rId25"/>
  </p:sldLayoutIdLst>
  <p:hf hdr="0" ftr="0" dt="0"/>
  <p:txStyles>
    <p:title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7941140"/>
      </p:ext>
    </p:extLst>
  </p:cSld>
  <p:clrMap bg1="lt1" tx1="dk1" bg2="lt2" tx2="dk2" accent1="accent1" accent2="accent2" accent3="accent3" accent4="accent4" accent5="accent5" accent6="accent6" hlink="hlink" folHlink="folHlink"/>
  <p:sldLayoutIdLst>
    <p:sldLayoutId id="2147483698" r:id="rId1"/>
    <p:sldLayoutId id="2147483699" r:id="rId2"/>
  </p:sldLayoutIdLst>
  <p:hf hdr="0" ftr="0" dt="0"/>
  <p:txStyles>
    <p:title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xml"/><Relationship Id="rId1" Type="http://schemas.openxmlformats.org/officeDocument/2006/relationships/slideLayout" Target="../slideLayouts/slideLayout26.xml"/><Relationship Id="rId6" Type="http://schemas.openxmlformats.org/officeDocument/2006/relationships/image" Target="../media/image34.jpg"/><Relationship Id="rId5" Type="http://schemas.openxmlformats.org/officeDocument/2006/relationships/image" Target="../media/image33.emf"/><Relationship Id="rId4" Type="http://schemas.openxmlformats.org/officeDocument/2006/relationships/image" Target="../media/image32.emf"/></Relationships>
</file>

<file path=ppt/slides/_rels/slide1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17.xml"/><Relationship Id="rId5" Type="http://schemas.openxmlformats.org/officeDocument/2006/relationships/image" Target="../media/image40.png"/><Relationship Id="rId4" Type="http://schemas.openxmlformats.org/officeDocument/2006/relationships/image" Target="../media/image39.jpeg"/></Relationships>
</file>

<file path=ppt/slides/_rels/slide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8.xml"/><Relationship Id="rId1" Type="http://schemas.openxmlformats.org/officeDocument/2006/relationships/slideLayout" Target="../slideLayouts/slideLayout17.xml"/><Relationship Id="rId5" Type="http://schemas.openxmlformats.org/officeDocument/2006/relationships/image" Target="../media/image43.png"/><Relationship Id="rId4" Type="http://schemas.openxmlformats.org/officeDocument/2006/relationships/image" Target="../media/image42.emf"/></Relationships>
</file>

<file path=ppt/slides/_rels/slide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25">
            <a:extLst>
              <a:ext uri="{FF2B5EF4-FFF2-40B4-BE49-F238E27FC236}">
                <a16:creationId xmlns:a16="http://schemas.microsoft.com/office/drawing/2014/main" id="{49461470-2C49-0B4A-AFF2-693C58AC2F9F}"/>
              </a:ext>
            </a:extLst>
          </p:cNvPr>
          <p:cNvSpPr/>
          <p:nvPr/>
        </p:nvSpPr>
        <p:spPr>
          <a:xfrm>
            <a:off x="4148152" y="0"/>
            <a:ext cx="4995848" cy="6858000"/>
          </a:xfrm>
          <a:custGeom>
            <a:avLst/>
            <a:gdLst>
              <a:gd name="connsiteX0" fmla="*/ 810930 w 4995848"/>
              <a:gd name="connsiteY0" fmla="*/ 0 h 6857999"/>
              <a:gd name="connsiteX1" fmla="*/ 4995848 w 4995848"/>
              <a:gd name="connsiteY1" fmla="*/ 0 h 6857999"/>
              <a:gd name="connsiteX2" fmla="*/ 4995848 w 4995848"/>
              <a:gd name="connsiteY2" fmla="*/ 6857999 h 6857999"/>
              <a:gd name="connsiteX3" fmla="*/ 810929 w 4995848"/>
              <a:gd name="connsiteY3" fmla="*/ 6857999 h 6857999"/>
              <a:gd name="connsiteX4" fmla="*/ 772675 w 4995848"/>
              <a:gd name="connsiteY4" fmla="*/ 6790558 h 6857999"/>
              <a:gd name="connsiteX5" fmla="*/ 0 w 4995848"/>
              <a:gd name="connsiteY5" fmla="*/ 3429001 h 6857999"/>
              <a:gd name="connsiteX6" fmla="*/ 772675 w 4995848"/>
              <a:gd name="connsiteY6" fmla="*/ 6744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5848" h="6857999">
                <a:moveTo>
                  <a:pt x="810930" y="0"/>
                </a:moveTo>
                <a:lnTo>
                  <a:pt x="4995848" y="0"/>
                </a:lnTo>
                <a:lnTo>
                  <a:pt x="4995848" y="6857999"/>
                </a:lnTo>
                <a:lnTo>
                  <a:pt x="810929" y="6857999"/>
                </a:lnTo>
                <a:lnTo>
                  <a:pt x="772675" y="6790558"/>
                </a:lnTo>
                <a:cubicBezTo>
                  <a:pt x="292599" y="5902709"/>
                  <a:pt x="0" y="4723291"/>
                  <a:pt x="0" y="3429001"/>
                </a:cubicBezTo>
                <a:cubicBezTo>
                  <a:pt x="0" y="2134711"/>
                  <a:pt x="292599" y="955293"/>
                  <a:pt x="772675" y="67445"/>
                </a:cubicBezTo>
                <a:close/>
              </a:path>
            </a:pathLst>
          </a:custGeom>
          <a:solidFill>
            <a:srgbClr val="662F9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5" name="Text Placeholder 4">
            <a:extLst>
              <a:ext uri="{FF2B5EF4-FFF2-40B4-BE49-F238E27FC236}">
                <a16:creationId xmlns:a16="http://schemas.microsoft.com/office/drawing/2014/main" id="{F3B760C1-7E25-45A7-B891-53C58D074EA2}"/>
              </a:ext>
            </a:extLst>
          </p:cNvPr>
          <p:cNvSpPr>
            <a:spLocks noGrp="1"/>
          </p:cNvSpPr>
          <p:nvPr>
            <p:ph type="body" sz="quarter" idx="4294967295"/>
          </p:nvPr>
        </p:nvSpPr>
        <p:spPr>
          <a:xfrm>
            <a:off x="4786050" y="2143107"/>
            <a:ext cx="3720051" cy="2571785"/>
          </a:xfrm>
          <a:prstGeom prst="rect">
            <a:avLst/>
          </a:prstGeom>
        </p:spPr>
        <p:txBody>
          <a:bodyPr>
            <a:noAutofit/>
          </a:bodyPr>
          <a:lstStyle/>
          <a:p>
            <a:pPr marL="0" indent="0">
              <a:buNone/>
            </a:pPr>
            <a:r>
              <a:rPr lang="en-US" sz="8000" dirty="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Theater Show</a:t>
            </a:r>
          </a:p>
        </p:txBody>
      </p:sp>
      <p:sp>
        <p:nvSpPr>
          <p:cNvPr id="6" name="Title 3">
            <a:extLst>
              <a:ext uri="{FF2B5EF4-FFF2-40B4-BE49-F238E27FC236}">
                <a16:creationId xmlns:a16="http://schemas.microsoft.com/office/drawing/2014/main" id="{B6ADE897-E12C-4A20-B842-CD64CC495BD3}"/>
              </a:ext>
            </a:extLst>
          </p:cNvPr>
          <p:cNvSpPr txBox="1">
            <a:spLocks/>
          </p:cNvSpPr>
          <p:nvPr/>
        </p:nvSpPr>
        <p:spPr>
          <a:xfrm>
            <a:off x="343072" y="341368"/>
            <a:ext cx="2857328" cy="46545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400" spc="250" dirty="0">
                <a:solidFill>
                  <a:srgbClr val="662F90"/>
                </a:solidFill>
                <a:latin typeface="Roboto" panose="02000000000000000000" pitchFamily="2" charset="0"/>
                <a:ea typeface="Roboto" panose="02000000000000000000" pitchFamily="2" charset="0"/>
                <a:cs typeface="Roboto" panose="02000000000000000000" pitchFamily="2" charset="0"/>
              </a:rPr>
              <a:t>Session 4</a:t>
            </a:r>
            <a:endParaRPr kumimoji="0" lang="en-US" sz="2400" b="1" i="0" u="none" strike="noStrike" kern="1200" cap="none" spc="250" normalizeH="0" baseline="0" noProof="0" dirty="0">
              <a:ln>
                <a:noFill/>
              </a:ln>
              <a:solidFill>
                <a:srgbClr val="662F90"/>
              </a:solidFill>
              <a:effectLst/>
              <a:uLnTx/>
              <a:uFillTx/>
              <a:latin typeface="Roboto" panose="02000000000000000000" pitchFamily="2" charset="0"/>
              <a:ea typeface="Roboto" panose="02000000000000000000" pitchFamily="2" charset="0"/>
              <a:cs typeface="Roboto" panose="02000000000000000000" pitchFamily="2" charset="0"/>
            </a:endParaRPr>
          </a:p>
        </p:txBody>
      </p:sp>
      <p:pic>
        <p:nvPicPr>
          <p:cNvPr id="2" name="Picture 1">
            <a:extLst>
              <a:ext uri="{FF2B5EF4-FFF2-40B4-BE49-F238E27FC236}">
                <a16:creationId xmlns:a16="http://schemas.microsoft.com/office/drawing/2014/main" id="{D855EEAD-A9E3-C447-A35C-DA8AD5F7208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9557" y="5763699"/>
            <a:ext cx="1474423" cy="822486"/>
          </a:xfrm>
          <a:prstGeom prst="rect">
            <a:avLst/>
          </a:prstGeom>
        </p:spPr>
      </p:pic>
      <p:pic>
        <p:nvPicPr>
          <p:cNvPr id="3" name="Picture 2">
            <a:extLst>
              <a:ext uri="{FF2B5EF4-FFF2-40B4-BE49-F238E27FC236}">
                <a16:creationId xmlns:a16="http://schemas.microsoft.com/office/drawing/2014/main" id="{1129A6A7-3BEB-4045-8F74-CF6ED7A35FF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88692" y="5696961"/>
            <a:ext cx="1638221" cy="931904"/>
          </a:xfrm>
          <a:prstGeom prst="rect">
            <a:avLst/>
          </a:prstGeom>
        </p:spPr>
      </p:pic>
      <p:pic>
        <p:nvPicPr>
          <p:cNvPr id="4" name="Picture 3">
            <a:extLst>
              <a:ext uri="{FF2B5EF4-FFF2-40B4-BE49-F238E27FC236}">
                <a16:creationId xmlns:a16="http://schemas.microsoft.com/office/drawing/2014/main" id="{C0853B91-8A9C-70CE-6075-8E29FCA22E3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17114" y="5315645"/>
            <a:ext cx="2672453" cy="1343037"/>
          </a:xfrm>
          <a:prstGeom prst="rect">
            <a:avLst/>
          </a:prstGeom>
        </p:spPr>
      </p:pic>
      <p:pic>
        <p:nvPicPr>
          <p:cNvPr id="7" name="Picture 6">
            <a:extLst>
              <a:ext uri="{FF2B5EF4-FFF2-40B4-BE49-F238E27FC236}">
                <a16:creationId xmlns:a16="http://schemas.microsoft.com/office/drawing/2014/main" id="{F29E0DF8-57FA-B770-458E-ED3C9953CCA2}"/>
              </a:ext>
            </a:extLst>
          </p:cNvPr>
          <p:cNvPicPr>
            <a:picLocks noChangeAspect="1"/>
          </p:cNvPicPr>
          <p:nvPr/>
        </p:nvPicPr>
        <p:blipFill>
          <a:blip r:embed="rId6"/>
          <a:stretch>
            <a:fillRect/>
          </a:stretch>
        </p:blipFill>
        <p:spPr>
          <a:xfrm>
            <a:off x="358939" y="1573394"/>
            <a:ext cx="3361597" cy="3361597"/>
          </a:xfrm>
          <a:prstGeom prst="rect">
            <a:avLst/>
          </a:prstGeom>
        </p:spPr>
      </p:pic>
    </p:spTree>
    <p:extLst>
      <p:ext uri="{BB962C8B-B14F-4D97-AF65-F5344CB8AC3E}">
        <p14:creationId xmlns:p14="http://schemas.microsoft.com/office/powerpoint/2010/main" val="3743200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2681A3-33C4-4715-B001-FEC0C9C4458D}"/>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53052E6-E16C-A04B-8192-1DB31D569F09}" type="slidenum">
              <a:rPr kumimoji="0" lang="en-US" sz="1800" b="0" i="0" u="none" strike="noStrike" kern="1200" cap="none" spc="0" normalizeH="0" baseline="0" noProof="0" smtClean="0">
                <a:ln>
                  <a:noFill/>
                </a:ln>
                <a:solidFill>
                  <a:prstClr val="black"/>
                </a:solidFill>
                <a:effectLst/>
                <a:uLnTx/>
                <a:uFillTx/>
                <a:latin typeface="Helvetica Neue" panose="02000503000000020004" pitchFamily="2" charset="0"/>
              </a:rPr>
              <a:pPr marL="0" marR="0" lvl="0" indent="0" algn="l" defTabSz="457200" rtl="0" eaLnBrk="1" fontAlgn="auto" latinLnBrk="0" hangingPunct="1">
                <a:lnSpc>
                  <a:spcPct val="100000"/>
                </a:lnSpc>
                <a:spcBef>
                  <a:spcPts val="0"/>
                </a:spcBef>
                <a:spcAft>
                  <a:spcPts val="0"/>
                </a:spcAft>
                <a:buClrTx/>
                <a:buSzTx/>
                <a:buFontTx/>
                <a:buNone/>
                <a:tabLst/>
                <a:defRPr/>
              </a:pPr>
              <a:t>10</a:t>
            </a:fld>
            <a:endParaRPr kumimoji="0" lang="en-US" sz="1800" b="0" i="0" u="none" strike="noStrike" kern="1200" cap="none" spc="0" normalizeH="0" baseline="0" noProof="0" dirty="0">
              <a:ln>
                <a:noFill/>
              </a:ln>
              <a:solidFill>
                <a:prstClr val="black"/>
              </a:solidFill>
              <a:effectLst/>
              <a:uLnTx/>
              <a:uFillTx/>
              <a:latin typeface="Helvetica Neue" panose="02000503000000020004" pitchFamily="2" charset="0"/>
            </a:endParaRPr>
          </a:p>
        </p:txBody>
      </p:sp>
      <p:pic>
        <p:nvPicPr>
          <p:cNvPr id="10" name="Picture 9" descr="Logo, company name&#10;&#10;Description automatically generated">
            <a:extLst>
              <a:ext uri="{FF2B5EF4-FFF2-40B4-BE49-F238E27FC236}">
                <a16:creationId xmlns:a16="http://schemas.microsoft.com/office/drawing/2014/main" id="{FC8E9D24-9B54-42CB-A773-71B6FE3BE61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00716" y="1509396"/>
            <a:ext cx="3612996" cy="2286000"/>
          </a:xfrm>
          <a:prstGeom prst="rect">
            <a:avLst/>
          </a:prstGeom>
        </p:spPr>
      </p:pic>
      <p:pic>
        <p:nvPicPr>
          <p:cNvPr id="4" name="Picture 3">
            <a:extLst>
              <a:ext uri="{FF2B5EF4-FFF2-40B4-BE49-F238E27FC236}">
                <a16:creationId xmlns:a16="http://schemas.microsoft.com/office/drawing/2014/main" id="{4B018BFE-2725-AE59-6F5E-AB9C13C6692F}"/>
              </a:ext>
            </a:extLst>
          </p:cNvPr>
          <p:cNvPicPr>
            <a:picLocks noChangeAspect="1"/>
          </p:cNvPicPr>
          <p:nvPr/>
        </p:nvPicPr>
        <p:blipFill>
          <a:blip r:embed="rId3"/>
          <a:stretch>
            <a:fillRect/>
          </a:stretch>
        </p:blipFill>
        <p:spPr>
          <a:xfrm>
            <a:off x="4705114" y="1894023"/>
            <a:ext cx="3074669" cy="1737360"/>
          </a:xfrm>
          <a:prstGeom prst="rect">
            <a:avLst/>
          </a:prstGeom>
        </p:spPr>
      </p:pic>
      <p:sp>
        <p:nvSpPr>
          <p:cNvPr id="3" name="TextBox 2">
            <a:extLst>
              <a:ext uri="{FF2B5EF4-FFF2-40B4-BE49-F238E27FC236}">
                <a16:creationId xmlns:a16="http://schemas.microsoft.com/office/drawing/2014/main" id="{C0F4FEC4-E507-ECFB-CC1E-5E11084C0970}"/>
              </a:ext>
            </a:extLst>
          </p:cNvPr>
          <p:cNvSpPr txBox="1"/>
          <p:nvPr/>
        </p:nvSpPr>
        <p:spPr>
          <a:xfrm>
            <a:off x="758885" y="5348604"/>
            <a:ext cx="7626230" cy="738664"/>
          </a:xfrm>
          <a:prstGeom prst="rect">
            <a:avLst/>
          </a:prstGeom>
          <a:noFill/>
        </p:spPr>
        <p:txBody>
          <a:bodyPr wrap="square" lIns="91440" tIns="45720" rIns="91440" bIns="4572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LEGO, the LEGO logo, DUPLO and the DUPLO logo are trademarks of the LEGO Group. ©2023 The LEGO Group. All rights reserved. </a:t>
            </a:r>
            <a:r>
              <a:rPr kumimoji="0" lang="en-US" sz="1050" b="0" i="1"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FIRST</a:t>
            </a:r>
            <a:r>
              <a:rPr kumimoji="0" lang="en-US" sz="1050" b="0" i="0" u="none" strike="noStrike" kern="1200" cap="none" spc="0" normalizeH="0" baseline="3000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a:t>
            </a:r>
            <a:r>
              <a:rPr kumimoji="0" lang="en-US" sz="10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the </a:t>
            </a:r>
            <a:r>
              <a:rPr kumimoji="0" lang="en-US" sz="1050" b="0" i="1"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FIRST </a:t>
            </a:r>
            <a:r>
              <a:rPr kumimoji="0" lang="en-US" sz="1050" b="0" i="0" u="none" strike="noStrike" kern="1200" cap="none" spc="0" normalizeH="0" baseline="3000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a:t>
            </a:r>
            <a:r>
              <a:rPr kumimoji="0" lang="en-US" sz="10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logo, and </a:t>
            </a:r>
            <a:r>
              <a:rPr kumimoji="0" lang="en-US" sz="1050" b="0" i="1"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FIRST</a:t>
            </a:r>
            <a:r>
              <a:rPr kumimoji="0" lang="en-US" sz="1050" b="0" i="0" u="none" strike="noStrike" kern="1200" cap="none" spc="0" normalizeH="0" baseline="3000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a:t>
            </a:r>
            <a:r>
              <a:rPr kumimoji="0" lang="en-US" sz="10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in SHOW</a:t>
            </a:r>
            <a:r>
              <a:rPr kumimoji="0" lang="en-US" sz="1050" b="0" i="0" u="none" strike="noStrike" kern="1200" cap="none" spc="0" normalizeH="0" baseline="3000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SM</a:t>
            </a:r>
            <a:r>
              <a:rPr kumimoji="0" lang="en-US" sz="10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are trademarks of For Inspiration and Recognition of Science and Technology (</a:t>
            </a:r>
            <a:r>
              <a:rPr kumimoji="0" lang="en-US" sz="1050" b="0" i="1"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FIRST</a:t>
            </a:r>
            <a:r>
              <a:rPr kumimoji="0" lang="en-US" sz="10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LEGO</a:t>
            </a:r>
            <a:r>
              <a:rPr kumimoji="0" lang="en-US" sz="1050" b="0" i="0" u="none" strike="noStrike" kern="1200" cap="none" spc="0" normalizeH="0" baseline="3000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a:t>
            </a:r>
            <a:r>
              <a:rPr kumimoji="0" lang="en-US" sz="10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is a registered trademark of the LEGO Group. </a:t>
            </a:r>
            <a:r>
              <a:rPr kumimoji="0" lang="en-US" sz="1050" b="0" i="1"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FIRST </a:t>
            </a:r>
            <a:r>
              <a:rPr kumimoji="0" lang="en-US" sz="1050" b="0" i="0" u="none" strike="noStrike" kern="1200" cap="none" spc="0" normalizeH="0" baseline="3000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a:t>
            </a:r>
            <a:r>
              <a:rPr kumimoji="0" lang="en-US" sz="10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LEGO</a:t>
            </a:r>
            <a:r>
              <a:rPr kumimoji="0" lang="en-US" sz="1050" b="0" i="0" u="none" strike="noStrike" kern="1200" cap="none" spc="0" normalizeH="0" baseline="3000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a:t>
            </a:r>
            <a:r>
              <a:rPr kumimoji="0" lang="en-US" sz="10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League and MASTERPIECE</a:t>
            </a:r>
            <a:r>
              <a:rPr kumimoji="0" lang="en-US" sz="1050" b="0" i="0" u="none" strike="noStrike" kern="1200" cap="none" spc="0" normalizeH="0" baseline="3000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SM</a:t>
            </a:r>
            <a:r>
              <a:rPr kumimoji="0" lang="en-US" sz="10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are jointly held trademarks of </a:t>
            </a:r>
            <a:r>
              <a:rPr kumimoji="0" lang="en-US" sz="1050" b="0" i="1"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FIRST </a:t>
            </a:r>
            <a:r>
              <a:rPr kumimoji="0" lang="en-US" sz="10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and the LEGO Group. ©2023</a:t>
            </a:r>
            <a:r>
              <a:rPr kumimoji="0" lang="en-US" sz="1050" b="0" i="1"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FIRST </a:t>
            </a:r>
            <a:r>
              <a:rPr kumimoji="0" lang="en-US" sz="10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and the LEGO Group. All rights reserved. </a:t>
            </a:r>
          </a:p>
        </p:txBody>
      </p:sp>
    </p:spTree>
    <p:extLst>
      <p:ext uri="{BB962C8B-B14F-4D97-AF65-F5344CB8AC3E}">
        <p14:creationId xmlns:p14="http://schemas.microsoft.com/office/powerpoint/2010/main" val="1109188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8DE1808D-4A41-4429-BDD9-039046921A33}"/>
              </a:ext>
            </a:extLst>
          </p:cNvPr>
          <p:cNvSpPr/>
          <p:nvPr/>
        </p:nvSpPr>
        <p:spPr>
          <a:xfrm>
            <a:off x="263047" y="365127"/>
            <a:ext cx="8426470" cy="762634"/>
          </a:xfrm>
          <a:prstGeom prst="roundRect">
            <a:avLst/>
          </a:prstGeom>
          <a:solidFill>
            <a:srgbClr val="662D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2" name="Slide Number Placeholder 1">
            <a:extLst>
              <a:ext uri="{FF2B5EF4-FFF2-40B4-BE49-F238E27FC236}">
                <a16:creationId xmlns:a16="http://schemas.microsoft.com/office/drawing/2014/main" id="{687D7AD4-EE25-42E6-A3F2-C658860DB740}"/>
              </a:ext>
            </a:extLst>
          </p:cNvPr>
          <p:cNvSpPr>
            <a:spLocks noGrp="1"/>
          </p:cNvSpPr>
          <p:nvPr>
            <p:ph type="sldNum" sz="quarter" idx="12"/>
          </p:nvPr>
        </p:nvSpPr>
        <p:spPr/>
        <p:txBody>
          <a:bodyPr/>
          <a:lstStyle/>
          <a:p>
            <a:fld id="{C53052E6-E16C-A04B-8192-1DB31D569F09}" type="slidenum">
              <a:rPr lang="en-US" smtClean="0">
                <a:latin typeface="Roboto" panose="02000000000000000000" pitchFamily="2" charset="0"/>
                <a:ea typeface="Roboto" panose="02000000000000000000" pitchFamily="2" charset="0"/>
                <a:cs typeface="Roboto" panose="02000000000000000000" pitchFamily="2" charset="0"/>
              </a:rPr>
              <a:pPr/>
              <a:t>2</a:t>
            </a:fld>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3" name="Text Placeholder 2">
            <a:extLst>
              <a:ext uri="{FF2B5EF4-FFF2-40B4-BE49-F238E27FC236}">
                <a16:creationId xmlns:a16="http://schemas.microsoft.com/office/drawing/2014/main" id="{580D22A7-7A87-45E8-867D-9C74C5B4AFE1}"/>
              </a:ext>
            </a:extLst>
          </p:cNvPr>
          <p:cNvSpPr>
            <a:spLocks noGrp="1"/>
          </p:cNvSpPr>
          <p:nvPr>
            <p:ph type="body" sz="quarter" idx="14"/>
          </p:nvPr>
        </p:nvSpPr>
        <p:spPr>
          <a:xfrm>
            <a:off x="628649" y="1488893"/>
            <a:ext cx="7886700" cy="1690352"/>
          </a:xfrm>
        </p:spPr>
        <p:txBody>
          <a:bodyPr>
            <a:normAutofit/>
          </a:bodyPr>
          <a:lstStyle/>
          <a:p>
            <a:pPr marL="0" indent="0" algn="ctr">
              <a:buNone/>
            </a:pPr>
            <a:r>
              <a:rPr lang="en-US" sz="4800" b="1" dirty="0">
                <a:solidFill>
                  <a:srgbClr val="FF781D"/>
                </a:solidFill>
                <a:latin typeface="Roboto" panose="02000000000000000000" pitchFamily="2" charset="0"/>
                <a:ea typeface="Roboto" panose="02000000000000000000" pitchFamily="2" charset="0"/>
                <a:cs typeface="Roboto" panose="02000000000000000000" pitchFamily="2" charset="0"/>
              </a:rPr>
              <a:t>Can you create a play that tells an interesting story?</a:t>
            </a:r>
            <a:r>
              <a:rPr lang="en-US" sz="4800" dirty="0">
                <a:solidFill>
                  <a:srgbClr val="FF781D"/>
                </a:solidFill>
                <a:latin typeface="Roboto" panose="02000000000000000000" pitchFamily="2" charset="0"/>
                <a:ea typeface="Roboto" panose="02000000000000000000" pitchFamily="2" charset="0"/>
                <a:cs typeface="Roboto" panose="02000000000000000000" pitchFamily="2" charset="0"/>
              </a:rPr>
              <a:t>​</a:t>
            </a:r>
          </a:p>
        </p:txBody>
      </p:sp>
      <p:sp>
        <p:nvSpPr>
          <p:cNvPr id="4" name="Title 3">
            <a:extLst>
              <a:ext uri="{FF2B5EF4-FFF2-40B4-BE49-F238E27FC236}">
                <a16:creationId xmlns:a16="http://schemas.microsoft.com/office/drawing/2014/main" id="{56567651-8AA4-479B-AC03-821AC799E926}"/>
              </a:ext>
            </a:extLst>
          </p:cNvPr>
          <p:cNvSpPr>
            <a:spLocks noGrp="1"/>
          </p:cNvSpPr>
          <p:nvPr>
            <p:ph type="title"/>
          </p:nvPr>
        </p:nvSpPr>
        <p:spPr/>
        <p:txBody>
          <a:bodyPr/>
          <a:lstStyle/>
          <a:p>
            <a:r>
              <a:rPr lang="en-US" dirty="0">
                <a:solidFill>
                  <a:schemeClr val="bg1"/>
                </a:solidFill>
                <a:latin typeface="Roboto" panose="02000000000000000000" pitchFamily="2" charset="0"/>
                <a:ea typeface="Roboto" panose="02000000000000000000" pitchFamily="2" charset="0"/>
                <a:cs typeface="Roboto" panose="02000000000000000000" pitchFamily="2" charset="0"/>
              </a:rPr>
              <a:t>Big Question</a:t>
            </a:r>
          </a:p>
        </p:txBody>
      </p:sp>
      <p:sp>
        <p:nvSpPr>
          <p:cNvPr id="8" name="Rectangle: Rounded Corners 7">
            <a:extLst>
              <a:ext uri="{FF2B5EF4-FFF2-40B4-BE49-F238E27FC236}">
                <a16:creationId xmlns:a16="http://schemas.microsoft.com/office/drawing/2014/main" id="{E300B7FC-E83E-4F16-BDA5-7875207E4673}"/>
              </a:ext>
            </a:extLst>
          </p:cNvPr>
          <p:cNvSpPr/>
          <p:nvPr/>
        </p:nvSpPr>
        <p:spPr>
          <a:xfrm>
            <a:off x="6399164" y="3678756"/>
            <a:ext cx="2468880" cy="2103120"/>
          </a:xfrm>
          <a:prstGeom prst="roundRect">
            <a:avLst/>
          </a:prstGeom>
          <a:noFill/>
          <a:ln>
            <a:solidFill>
              <a:srgbClr val="662D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662D91"/>
                </a:solidFill>
                <a:latin typeface="Roboto" panose="02000000000000000000" pitchFamily="2" charset="0"/>
                <a:ea typeface="Roboto" panose="02000000000000000000" pitchFamily="2" charset="0"/>
                <a:cs typeface="Roboto" panose="02000000000000000000" pitchFamily="2" charset="0"/>
              </a:rPr>
              <a:t>Outcomes </a:t>
            </a:r>
          </a:p>
          <a:p>
            <a:pPr marL="91440" indent="-91440">
              <a:buFont typeface="Arial" panose="020B0604020202020204" pitchFamily="34" charset="0"/>
              <a:buChar char="•"/>
            </a:pPr>
            <a:r>
              <a:rPr lang="en-US" sz="1400" dirty="0">
                <a:solidFill>
                  <a:schemeClr val="tx1"/>
                </a:solidFill>
                <a:latin typeface="Roboto" panose="02000000000000000000" pitchFamily="2" charset="0"/>
                <a:ea typeface="Roboto" panose="02000000000000000000" pitchFamily="2" charset="0"/>
                <a:cs typeface="Roboto" panose="02000000000000000000" pitchFamily="2" charset="0"/>
              </a:rPr>
              <a:t>Teams will identify items needed to put on a play.</a:t>
            </a:r>
          </a:p>
          <a:p>
            <a:endParaRPr lang="en-US" sz="400" dirty="0">
              <a:solidFill>
                <a:schemeClr val="tx1"/>
              </a:solidFill>
              <a:latin typeface="Roboto" panose="02000000000000000000" pitchFamily="2" charset="0"/>
              <a:ea typeface="Roboto" panose="02000000000000000000" pitchFamily="2" charset="0"/>
              <a:cs typeface="Roboto" panose="02000000000000000000" pitchFamily="2" charset="0"/>
            </a:endParaRPr>
          </a:p>
          <a:p>
            <a:pPr marL="91440" indent="-91440">
              <a:buFont typeface="Arial" panose="020B0604020202020204" pitchFamily="34" charset="0"/>
              <a:buChar char="•"/>
            </a:pPr>
            <a:r>
              <a:rPr lang="en-US" sz="1400" dirty="0">
                <a:solidFill>
                  <a:schemeClr val="tx1"/>
                </a:solidFill>
                <a:latin typeface="Roboto" panose="02000000000000000000" pitchFamily="2" charset="0"/>
                <a:ea typeface="Roboto" panose="02000000000000000000" pitchFamily="2" charset="0"/>
                <a:cs typeface="Roboto" panose="02000000000000000000" pitchFamily="2" charset="0"/>
              </a:rPr>
              <a:t>The children will document their uses of technology or moving pieces in their Engineering Notebooks.</a:t>
            </a:r>
            <a:endParaRPr lang="en-US" sz="1400" i="0" u="none" strike="noStrike" baseline="0" dirty="0">
              <a:solidFill>
                <a:schemeClr val="tx1"/>
              </a:solidFill>
              <a:latin typeface="Roboto" panose="02000000000000000000" pitchFamily="2" charset="0"/>
              <a:ea typeface="Roboto" panose="02000000000000000000" pitchFamily="2" charset="0"/>
              <a:cs typeface="Roboto" panose="02000000000000000000" pitchFamily="2" charset="0"/>
            </a:endParaRPr>
          </a:p>
        </p:txBody>
      </p:sp>
      <p:pic>
        <p:nvPicPr>
          <p:cNvPr id="7" name="Picture 6">
            <a:extLst>
              <a:ext uri="{FF2B5EF4-FFF2-40B4-BE49-F238E27FC236}">
                <a16:creationId xmlns:a16="http://schemas.microsoft.com/office/drawing/2014/main" id="{22A6296C-C484-A0A7-3717-0893D2687D83}"/>
              </a:ext>
            </a:extLst>
          </p:cNvPr>
          <p:cNvPicPr>
            <a:picLocks noChangeAspect="1"/>
          </p:cNvPicPr>
          <p:nvPr/>
        </p:nvPicPr>
        <p:blipFill>
          <a:blip r:embed="rId3"/>
          <a:stretch>
            <a:fillRect/>
          </a:stretch>
        </p:blipFill>
        <p:spPr>
          <a:xfrm>
            <a:off x="2921802" y="2957256"/>
            <a:ext cx="3108960" cy="3108960"/>
          </a:xfrm>
          <a:prstGeom prst="rect">
            <a:avLst/>
          </a:prstGeom>
        </p:spPr>
      </p:pic>
    </p:spTree>
    <p:extLst>
      <p:ext uri="{BB962C8B-B14F-4D97-AF65-F5344CB8AC3E}">
        <p14:creationId xmlns:p14="http://schemas.microsoft.com/office/powerpoint/2010/main" val="1717468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87D7AD4-EE25-42E6-A3F2-C658860DB74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3052E6-E16C-A04B-8192-1DB31D569F09}" type="slidenum">
              <a:rPr kumimoji="0" lang="en-US" sz="1000" b="0" i="0" u="none" strike="noStrike" kern="1200" cap="none" spc="0" normalizeH="0" baseline="0" noProof="0" smtClean="0">
                <a:ln>
                  <a:noFill/>
                </a:ln>
                <a:solidFill>
                  <a:prstClr val="black">
                    <a:tint val="75000"/>
                  </a:prstClr>
                </a:solidFill>
                <a:effectLst/>
                <a:uLnTx/>
                <a:uFillTx/>
                <a:latin typeface="Roboto" panose="02000000000000000000" pitchFamily="2" charset="0"/>
                <a:ea typeface="Roboto" panose="02000000000000000000" pitchFamily="2" charset="0"/>
                <a:cs typeface="Roboto" panose="02000000000000000000" pitchFamily="2" charset="0"/>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000" b="0" i="0" u="none" strike="noStrike" kern="1200" cap="none" spc="0" normalizeH="0" baseline="0" noProof="0" dirty="0">
              <a:ln>
                <a:noFill/>
              </a:ln>
              <a:solidFill>
                <a:prstClr val="black">
                  <a:tint val="75000"/>
                </a:prstClr>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4" name="Title 3">
            <a:extLst>
              <a:ext uri="{FF2B5EF4-FFF2-40B4-BE49-F238E27FC236}">
                <a16:creationId xmlns:a16="http://schemas.microsoft.com/office/drawing/2014/main" id="{56567651-8AA4-479B-AC03-821AC799E926}"/>
              </a:ext>
            </a:extLst>
          </p:cNvPr>
          <p:cNvSpPr>
            <a:spLocks noGrp="1"/>
          </p:cNvSpPr>
          <p:nvPr>
            <p:ph type="title"/>
          </p:nvPr>
        </p:nvSpPr>
        <p:spPr/>
        <p:txBody>
          <a:bodyPr/>
          <a:lstStyle/>
          <a:p>
            <a:r>
              <a:rPr lang="en-US" dirty="0">
                <a:solidFill>
                  <a:srgbClr val="662D91"/>
                </a:solidFill>
                <a:latin typeface="Roboto" panose="02000000000000000000" pitchFamily="2" charset="0"/>
                <a:ea typeface="Roboto" panose="02000000000000000000" pitchFamily="2" charset="0"/>
                <a:cs typeface="Roboto" panose="02000000000000000000" pitchFamily="2" charset="0"/>
              </a:rPr>
              <a:t>Warm-Up </a:t>
            </a:r>
            <a:r>
              <a:rPr lang="en-US" sz="3200" b="0" dirty="0">
                <a:solidFill>
                  <a:srgbClr val="662D91"/>
                </a:solidFill>
                <a:latin typeface="Roboto" panose="02000000000000000000" pitchFamily="2" charset="0"/>
                <a:ea typeface="Roboto" panose="02000000000000000000" pitchFamily="2" charset="0"/>
                <a:cs typeface="Roboto" panose="02000000000000000000" pitchFamily="2" charset="0"/>
              </a:rPr>
              <a:t>–</a:t>
            </a:r>
            <a:r>
              <a:rPr lang="en-US" sz="3200" dirty="0">
                <a:solidFill>
                  <a:srgbClr val="662D91"/>
                </a:solidFill>
                <a:latin typeface="Roboto" panose="02000000000000000000" pitchFamily="2" charset="0"/>
                <a:ea typeface="Roboto" panose="02000000000000000000" pitchFamily="2" charset="0"/>
                <a:cs typeface="Roboto" panose="02000000000000000000" pitchFamily="2" charset="0"/>
              </a:rPr>
              <a:t> Six Bricks</a:t>
            </a:r>
          </a:p>
        </p:txBody>
      </p:sp>
      <p:pic>
        <p:nvPicPr>
          <p:cNvPr id="5" name="Picture 4">
            <a:extLst>
              <a:ext uri="{FF2B5EF4-FFF2-40B4-BE49-F238E27FC236}">
                <a16:creationId xmlns:a16="http://schemas.microsoft.com/office/drawing/2014/main" id="{F37F6EBF-23AA-B2D7-79B1-DECBFF6A7A7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7620" y="1340285"/>
            <a:ext cx="8961120" cy="4496844"/>
          </a:xfrm>
          <a:prstGeom prst="rect">
            <a:avLst/>
          </a:prstGeom>
        </p:spPr>
      </p:pic>
    </p:spTree>
    <p:extLst>
      <p:ext uri="{BB962C8B-B14F-4D97-AF65-F5344CB8AC3E}">
        <p14:creationId xmlns:p14="http://schemas.microsoft.com/office/powerpoint/2010/main" val="897358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87D7AD4-EE25-42E6-A3F2-C658860DB74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3052E6-E16C-A04B-8192-1DB31D569F09}" type="slidenum">
              <a:rPr kumimoji="0" lang="en-US" sz="1000" b="0" i="0" u="none" strike="noStrike" kern="1200" cap="none" spc="0" normalizeH="0" baseline="0" noProof="0" smtClean="0">
                <a:ln>
                  <a:noFill/>
                </a:ln>
                <a:solidFill>
                  <a:prstClr val="black">
                    <a:tint val="75000"/>
                  </a:prstClr>
                </a:solidFill>
                <a:effectLst/>
                <a:uLnTx/>
                <a:uFillTx/>
                <a:latin typeface="Roboto" panose="02000000000000000000" pitchFamily="2" charset="0"/>
                <a:ea typeface="Roboto" panose="02000000000000000000" pitchFamily="2" charset="0"/>
                <a:cs typeface="Roboto" panose="02000000000000000000" pitchFamily="2" charset="0"/>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000" b="0" i="0" u="none" strike="noStrike" kern="1200" cap="none" spc="0" normalizeH="0" baseline="0" noProof="0" dirty="0">
              <a:ln>
                <a:noFill/>
              </a:ln>
              <a:solidFill>
                <a:prstClr val="black">
                  <a:tint val="75000"/>
                </a:prstClr>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4" name="Title 3">
            <a:extLst>
              <a:ext uri="{FF2B5EF4-FFF2-40B4-BE49-F238E27FC236}">
                <a16:creationId xmlns:a16="http://schemas.microsoft.com/office/drawing/2014/main" id="{56567651-8AA4-479B-AC03-821AC799E926}"/>
              </a:ext>
            </a:extLst>
          </p:cNvPr>
          <p:cNvSpPr>
            <a:spLocks noGrp="1"/>
          </p:cNvSpPr>
          <p:nvPr>
            <p:ph type="title"/>
          </p:nvPr>
        </p:nvSpPr>
        <p:spPr/>
        <p:txBody>
          <a:bodyPr>
            <a:normAutofit/>
          </a:bodyPr>
          <a:lstStyle/>
          <a:p>
            <a:r>
              <a:rPr lang="en-US" dirty="0">
                <a:solidFill>
                  <a:srgbClr val="662D91"/>
                </a:solidFill>
                <a:latin typeface="Roboto" panose="02000000000000000000" pitchFamily="2" charset="0"/>
                <a:ea typeface="Roboto" panose="02000000000000000000" pitchFamily="2" charset="0"/>
                <a:cs typeface="Roboto" panose="02000000000000000000" pitchFamily="2" charset="0"/>
              </a:rPr>
              <a:t>Warm-Up </a:t>
            </a:r>
            <a:r>
              <a:rPr lang="en-US" sz="3200" dirty="0">
                <a:solidFill>
                  <a:srgbClr val="662D91"/>
                </a:solidFill>
                <a:latin typeface="Roboto" panose="02000000000000000000" pitchFamily="2" charset="0"/>
                <a:ea typeface="Roboto" panose="02000000000000000000" pitchFamily="2" charset="0"/>
                <a:cs typeface="Roboto" panose="02000000000000000000" pitchFamily="2" charset="0"/>
              </a:rPr>
              <a:t>– Six Bricks</a:t>
            </a:r>
          </a:p>
        </p:txBody>
      </p:sp>
      <p:pic>
        <p:nvPicPr>
          <p:cNvPr id="5" name="Picture 4">
            <a:extLst>
              <a:ext uri="{FF2B5EF4-FFF2-40B4-BE49-F238E27FC236}">
                <a16:creationId xmlns:a16="http://schemas.microsoft.com/office/drawing/2014/main" id="{0F2786A3-7909-A3FF-EA34-694A1E72504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28650" y="1044052"/>
            <a:ext cx="7920501" cy="5120640"/>
          </a:xfrm>
          <a:prstGeom prst="rect">
            <a:avLst/>
          </a:prstGeom>
        </p:spPr>
      </p:pic>
    </p:spTree>
    <p:extLst>
      <p:ext uri="{BB962C8B-B14F-4D97-AF65-F5344CB8AC3E}">
        <p14:creationId xmlns:p14="http://schemas.microsoft.com/office/powerpoint/2010/main" val="1162249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87D7AD4-EE25-42E6-A3F2-C658860DB74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3052E6-E16C-A04B-8192-1DB31D569F09}" type="slidenum">
              <a:rPr kumimoji="0" lang="en-US" sz="1000" b="0" i="0" u="none" strike="noStrike" kern="1200" cap="none" spc="0" normalizeH="0" baseline="0" noProof="0" smtClean="0">
                <a:ln>
                  <a:noFill/>
                </a:ln>
                <a:solidFill>
                  <a:prstClr val="black">
                    <a:tint val="75000"/>
                  </a:prstClr>
                </a:solidFill>
                <a:effectLst/>
                <a:uLnTx/>
                <a:uFillTx/>
                <a:latin typeface="Roboto" panose="02000000000000000000" pitchFamily="2" charset="0"/>
                <a:ea typeface="Roboto" panose="02000000000000000000" pitchFamily="2" charset="0"/>
                <a:cs typeface="Roboto" panose="02000000000000000000" pitchFamily="2" charset="0"/>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000" b="0" i="0" u="none" strike="noStrike" kern="1200" cap="none" spc="0" normalizeH="0" baseline="0" noProof="0" dirty="0">
              <a:ln>
                <a:noFill/>
              </a:ln>
              <a:solidFill>
                <a:prstClr val="black">
                  <a:tint val="75000"/>
                </a:prstClr>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4" name="Title 3">
            <a:extLst>
              <a:ext uri="{FF2B5EF4-FFF2-40B4-BE49-F238E27FC236}">
                <a16:creationId xmlns:a16="http://schemas.microsoft.com/office/drawing/2014/main" id="{56567651-8AA4-479B-AC03-821AC799E926}"/>
              </a:ext>
            </a:extLst>
          </p:cNvPr>
          <p:cNvSpPr>
            <a:spLocks noGrp="1"/>
          </p:cNvSpPr>
          <p:nvPr>
            <p:ph type="title"/>
          </p:nvPr>
        </p:nvSpPr>
        <p:spPr/>
        <p:txBody>
          <a:bodyPr/>
          <a:lstStyle/>
          <a:p>
            <a:r>
              <a:rPr lang="en-US" dirty="0">
                <a:solidFill>
                  <a:srgbClr val="662D91"/>
                </a:solidFill>
                <a:latin typeface="Roboto" panose="02000000000000000000" pitchFamily="2" charset="0"/>
                <a:ea typeface="Roboto" panose="02000000000000000000" pitchFamily="2" charset="0"/>
                <a:cs typeface="Roboto" panose="02000000000000000000" pitchFamily="2" charset="0"/>
              </a:rPr>
              <a:t>Explore Task</a:t>
            </a:r>
          </a:p>
        </p:txBody>
      </p:sp>
      <p:pic>
        <p:nvPicPr>
          <p:cNvPr id="5" name="Picture 4">
            <a:extLst>
              <a:ext uri="{FF2B5EF4-FFF2-40B4-BE49-F238E27FC236}">
                <a16:creationId xmlns:a16="http://schemas.microsoft.com/office/drawing/2014/main" id="{D9934230-ABB5-D19A-2CE1-0C74125C0B8B}"/>
              </a:ext>
            </a:extLst>
          </p:cNvPr>
          <p:cNvPicPr>
            <a:picLocks noChangeAspect="1"/>
          </p:cNvPicPr>
          <p:nvPr/>
        </p:nvPicPr>
        <p:blipFill>
          <a:blip r:embed="rId3"/>
          <a:stretch>
            <a:fillRect/>
          </a:stretch>
        </p:blipFill>
        <p:spPr>
          <a:xfrm>
            <a:off x="91440" y="1516068"/>
            <a:ext cx="8961120" cy="4589230"/>
          </a:xfrm>
          <a:prstGeom prst="rect">
            <a:avLst/>
          </a:prstGeom>
        </p:spPr>
      </p:pic>
    </p:spTree>
    <p:extLst>
      <p:ext uri="{BB962C8B-B14F-4D97-AF65-F5344CB8AC3E}">
        <p14:creationId xmlns:p14="http://schemas.microsoft.com/office/powerpoint/2010/main" val="723896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87D7AD4-EE25-42E6-A3F2-C658860DB74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3052E6-E16C-A04B-8192-1DB31D569F09}" type="slidenum">
              <a:rPr kumimoji="0" lang="en-US" sz="1000" b="0" i="0" u="none" strike="noStrike" kern="1200" cap="none" spc="0" normalizeH="0" baseline="0" noProof="0" smtClean="0">
                <a:ln>
                  <a:noFill/>
                </a:ln>
                <a:solidFill>
                  <a:prstClr val="black">
                    <a:tint val="75000"/>
                  </a:prstClr>
                </a:solidFill>
                <a:effectLst/>
                <a:uLnTx/>
                <a:uFillTx/>
                <a:latin typeface="Roboto" panose="02000000000000000000" pitchFamily="2" charset="0"/>
                <a:ea typeface="Roboto" panose="02000000000000000000" pitchFamily="2" charset="0"/>
                <a:cs typeface="Roboto" panose="02000000000000000000" pitchFamily="2" charset="0"/>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000" b="0" i="0" u="none" strike="noStrike" kern="1200" cap="none" spc="0" normalizeH="0" baseline="0" noProof="0" dirty="0">
              <a:ln>
                <a:noFill/>
              </a:ln>
              <a:solidFill>
                <a:prstClr val="black">
                  <a:tint val="75000"/>
                </a:prstClr>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5" name="Text Placeholder 4">
            <a:extLst>
              <a:ext uri="{FF2B5EF4-FFF2-40B4-BE49-F238E27FC236}">
                <a16:creationId xmlns:a16="http://schemas.microsoft.com/office/drawing/2014/main" id="{03D193D5-911C-4DF9-BB10-28A5ACD7C69A}"/>
              </a:ext>
            </a:extLst>
          </p:cNvPr>
          <p:cNvSpPr>
            <a:spLocks noGrp="1"/>
          </p:cNvSpPr>
          <p:nvPr>
            <p:ph type="body" sz="quarter" idx="14"/>
          </p:nvPr>
        </p:nvSpPr>
        <p:spPr>
          <a:xfrm>
            <a:off x="628650" y="1341321"/>
            <a:ext cx="5494984" cy="1716592"/>
          </a:xfrm>
        </p:spPr>
        <p:txBody>
          <a:bodyPr>
            <a:normAutofit/>
          </a:bodyPr>
          <a:lstStyle/>
          <a:p>
            <a:pPr marL="0" indent="0">
              <a:buNone/>
            </a:pPr>
            <a:r>
              <a:rPr lang="en-US" sz="4800" dirty="0">
                <a:latin typeface="Roboto" panose="02000000000000000000" pitchFamily="2" charset="0"/>
                <a:ea typeface="Roboto" panose="02000000000000000000" pitchFamily="2" charset="0"/>
                <a:cs typeface="Roboto" panose="02000000000000000000" pitchFamily="2" charset="0"/>
              </a:rPr>
              <a:t>Build a stage and create a play.</a:t>
            </a:r>
            <a:endParaRPr lang="en-US" sz="4800" dirty="0">
              <a:highlight>
                <a:srgbClr val="00FF00"/>
              </a:highlight>
              <a:latin typeface="Roboto" panose="02000000000000000000" pitchFamily="2" charset="0"/>
              <a:ea typeface="Roboto" panose="02000000000000000000" pitchFamily="2" charset="0"/>
              <a:cs typeface="Roboto" panose="02000000000000000000" pitchFamily="2" charset="0"/>
            </a:endParaRPr>
          </a:p>
        </p:txBody>
      </p:sp>
      <p:sp>
        <p:nvSpPr>
          <p:cNvPr id="4" name="Title 3">
            <a:extLst>
              <a:ext uri="{FF2B5EF4-FFF2-40B4-BE49-F238E27FC236}">
                <a16:creationId xmlns:a16="http://schemas.microsoft.com/office/drawing/2014/main" id="{56567651-8AA4-479B-AC03-821AC799E926}"/>
              </a:ext>
            </a:extLst>
          </p:cNvPr>
          <p:cNvSpPr>
            <a:spLocks noGrp="1"/>
          </p:cNvSpPr>
          <p:nvPr>
            <p:ph type="title"/>
          </p:nvPr>
        </p:nvSpPr>
        <p:spPr/>
        <p:txBody>
          <a:bodyPr>
            <a:normAutofit/>
          </a:bodyPr>
          <a:lstStyle/>
          <a:p>
            <a:r>
              <a:rPr lang="en-US" dirty="0">
                <a:solidFill>
                  <a:srgbClr val="662D91"/>
                </a:solidFill>
                <a:latin typeface="Roboto" panose="02000000000000000000" pitchFamily="2" charset="0"/>
                <a:ea typeface="Roboto" panose="02000000000000000000" pitchFamily="2" charset="0"/>
                <a:cs typeface="Roboto" panose="02000000000000000000" pitchFamily="2" charset="0"/>
              </a:rPr>
              <a:t>Create Task</a:t>
            </a:r>
          </a:p>
        </p:txBody>
      </p:sp>
      <p:pic>
        <p:nvPicPr>
          <p:cNvPr id="11" name="Picture 10">
            <a:extLst>
              <a:ext uri="{FF2B5EF4-FFF2-40B4-BE49-F238E27FC236}">
                <a16:creationId xmlns:a16="http://schemas.microsoft.com/office/drawing/2014/main" id="{1DC87744-ADF8-0F34-EDD3-1EEA3CEC7723}"/>
              </a:ext>
            </a:extLst>
          </p:cNvPr>
          <p:cNvPicPr>
            <a:picLocks noChangeAspect="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7468899" y="696576"/>
            <a:ext cx="1210703" cy="822960"/>
          </a:xfrm>
          <a:prstGeom prst="rect">
            <a:avLst/>
          </a:prstGeom>
        </p:spPr>
      </p:pic>
      <p:sp>
        <p:nvSpPr>
          <p:cNvPr id="15" name="TextBox 14">
            <a:extLst>
              <a:ext uri="{FF2B5EF4-FFF2-40B4-BE49-F238E27FC236}">
                <a16:creationId xmlns:a16="http://schemas.microsoft.com/office/drawing/2014/main" id="{1302C25A-BE93-CD93-AF09-A361E6172547}"/>
              </a:ext>
            </a:extLst>
          </p:cNvPr>
          <p:cNvSpPr txBox="1"/>
          <p:nvPr/>
        </p:nvSpPr>
        <p:spPr>
          <a:xfrm>
            <a:off x="7251164" y="360199"/>
            <a:ext cx="1492745"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62D91"/>
                </a:solidFill>
                <a:effectLst/>
                <a:uLnTx/>
                <a:uFillTx/>
                <a:latin typeface="Roboto" panose="02000000000000000000" pitchFamily="2" charset="0"/>
                <a:ea typeface="Roboto" panose="02000000000000000000" pitchFamily="2" charset="0"/>
                <a:cs typeface="Roboto" panose="02000000000000000000" pitchFamily="2" charset="0"/>
              </a:rPr>
              <a:t>You Need..</a:t>
            </a:r>
          </a:p>
        </p:txBody>
      </p:sp>
      <p:sp>
        <p:nvSpPr>
          <p:cNvPr id="16" name="Rectangle 15">
            <a:extLst>
              <a:ext uri="{FF2B5EF4-FFF2-40B4-BE49-F238E27FC236}">
                <a16:creationId xmlns:a16="http://schemas.microsoft.com/office/drawing/2014/main" id="{E9F9798E-ABC7-F78D-1AB7-FCC8FC98612F}"/>
              </a:ext>
            </a:extLst>
          </p:cNvPr>
          <p:cNvSpPr/>
          <p:nvPr/>
        </p:nvSpPr>
        <p:spPr>
          <a:xfrm>
            <a:off x="7297449" y="325196"/>
            <a:ext cx="1524897" cy="2286000"/>
          </a:xfrm>
          <a:prstGeom prst="rect">
            <a:avLst/>
          </a:prstGeom>
          <a:noFill/>
          <a:ln w="38100">
            <a:solidFill>
              <a:srgbClr val="FF78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endParaRPr>
          </a:p>
        </p:txBody>
      </p:sp>
      <p:pic>
        <p:nvPicPr>
          <p:cNvPr id="17" name="Picture 16" descr="A close-up of a toy&#10;&#10;Description automatically generated with low confidence">
            <a:extLst>
              <a:ext uri="{FF2B5EF4-FFF2-40B4-BE49-F238E27FC236}">
                <a16:creationId xmlns:a16="http://schemas.microsoft.com/office/drawing/2014/main" id="{3D2F3F7D-40E3-1BE5-B92E-0EA183373B6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18182" y="1519536"/>
            <a:ext cx="1132061" cy="1055865"/>
          </a:xfrm>
          <a:prstGeom prst="rect">
            <a:avLst/>
          </a:prstGeom>
        </p:spPr>
      </p:pic>
      <p:pic>
        <p:nvPicPr>
          <p:cNvPr id="8" name="Picture 7">
            <a:extLst>
              <a:ext uri="{FF2B5EF4-FFF2-40B4-BE49-F238E27FC236}">
                <a16:creationId xmlns:a16="http://schemas.microsoft.com/office/drawing/2014/main" id="{30741C87-F852-9199-F444-12BF00D76B5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28650" y="2646199"/>
            <a:ext cx="7676106" cy="3515225"/>
          </a:xfrm>
          <a:prstGeom prst="rect">
            <a:avLst/>
          </a:prstGeom>
        </p:spPr>
      </p:pic>
    </p:spTree>
    <p:extLst>
      <p:ext uri="{BB962C8B-B14F-4D97-AF65-F5344CB8AC3E}">
        <p14:creationId xmlns:p14="http://schemas.microsoft.com/office/powerpoint/2010/main" val="2150117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6750B3-6849-3CF3-96B2-40D84686EC5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08948" y="3568334"/>
            <a:ext cx="1559096" cy="1554480"/>
          </a:xfrm>
          <a:prstGeom prst="rect">
            <a:avLst/>
          </a:prstGeom>
        </p:spPr>
      </p:pic>
      <p:sp>
        <p:nvSpPr>
          <p:cNvPr id="2" name="Slide Number Placeholder 1">
            <a:extLst>
              <a:ext uri="{FF2B5EF4-FFF2-40B4-BE49-F238E27FC236}">
                <a16:creationId xmlns:a16="http://schemas.microsoft.com/office/drawing/2014/main" id="{687D7AD4-EE25-42E6-A3F2-C658860DB74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3052E6-E16C-A04B-8192-1DB31D569F09}" type="slidenum">
              <a:rPr kumimoji="0" lang="en-US" sz="1000" b="0" i="0" u="none" strike="noStrike" kern="1200" cap="none" spc="0" normalizeH="0" baseline="0" noProof="0" smtClean="0">
                <a:ln>
                  <a:noFill/>
                </a:ln>
                <a:solidFill>
                  <a:prstClr val="black">
                    <a:tint val="75000"/>
                  </a:prstClr>
                </a:solidFill>
                <a:effectLst/>
                <a:uLnTx/>
                <a:uFillTx/>
                <a:latin typeface="Roboto" panose="02000000000000000000" pitchFamily="2" charset="0"/>
                <a:ea typeface="Roboto" panose="02000000000000000000" pitchFamily="2" charset="0"/>
                <a:cs typeface="Roboto" panose="02000000000000000000" pitchFamily="2" charset="0"/>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none" spc="0" normalizeH="0" baseline="0" noProof="0" dirty="0">
              <a:ln>
                <a:noFill/>
              </a:ln>
              <a:solidFill>
                <a:prstClr val="black">
                  <a:tint val="75000"/>
                </a:prstClr>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5" name="Text Placeholder 4">
            <a:extLst>
              <a:ext uri="{FF2B5EF4-FFF2-40B4-BE49-F238E27FC236}">
                <a16:creationId xmlns:a16="http://schemas.microsoft.com/office/drawing/2014/main" id="{03D193D5-911C-4DF9-BB10-28A5ACD7C69A}"/>
              </a:ext>
            </a:extLst>
          </p:cNvPr>
          <p:cNvSpPr>
            <a:spLocks noGrp="1"/>
          </p:cNvSpPr>
          <p:nvPr>
            <p:ph type="body" sz="quarter" idx="14"/>
          </p:nvPr>
        </p:nvSpPr>
        <p:spPr>
          <a:xfrm>
            <a:off x="628650" y="1227872"/>
            <a:ext cx="7886699" cy="3017591"/>
          </a:xfrm>
        </p:spPr>
        <p:txBody>
          <a:bodyPr>
            <a:normAutofit/>
          </a:bodyPr>
          <a:lstStyle/>
          <a:p>
            <a:pPr marL="0" indent="0" algn="l">
              <a:buNone/>
            </a:pPr>
            <a:r>
              <a:rPr lang="en-US" sz="4000" i="0" u="none" strike="noStrike" baseline="0" dirty="0">
                <a:solidFill>
                  <a:srgbClr val="868686"/>
                </a:solidFill>
                <a:latin typeface="Roboto" panose="02000000000000000000" pitchFamily="2" charset="0"/>
                <a:ea typeface="Roboto" panose="02000000000000000000" pitchFamily="2" charset="0"/>
                <a:cs typeface="Roboto" panose="02000000000000000000" pitchFamily="2" charset="0"/>
              </a:rPr>
              <a:t>The children will </a:t>
            </a:r>
            <a:r>
              <a:rPr lang="en-US" sz="4000" i="0" u="none" strike="noStrike" baseline="0" dirty="0">
                <a:solidFill>
                  <a:srgbClr val="FF781D"/>
                </a:solidFill>
                <a:latin typeface="Roboto" panose="02000000000000000000" pitchFamily="2" charset="0"/>
                <a:ea typeface="Roboto" panose="02000000000000000000" pitchFamily="2" charset="0"/>
                <a:cs typeface="Roboto" panose="02000000000000000000" pitchFamily="2" charset="0"/>
              </a:rPr>
              <a:t>listen</a:t>
            </a:r>
            <a:r>
              <a:rPr lang="en-US" sz="4000" i="0" u="none" strike="noStrike" baseline="0" dirty="0">
                <a:solidFill>
                  <a:srgbClr val="868686"/>
                </a:solidFill>
                <a:latin typeface="Roboto" panose="02000000000000000000" pitchFamily="2" charset="0"/>
                <a:ea typeface="Roboto" panose="02000000000000000000" pitchFamily="2" charset="0"/>
                <a:cs typeface="Roboto" panose="02000000000000000000" pitchFamily="2" charset="0"/>
              </a:rPr>
              <a:t> and begin to </a:t>
            </a:r>
            <a:r>
              <a:rPr lang="en-US" sz="4000" i="0" u="none" strike="noStrike" baseline="0" dirty="0">
                <a:solidFill>
                  <a:srgbClr val="FF781D"/>
                </a:solidFill>
                <a:latin typeface="Roboto" panose="02000000000000000000" pitchFamily="2" charset="0"/>
                <a:ea typeface="Roboto" panose="02000000000000000000" pitchFamily="2" charset="0"/>
                <a:cs typeface="Roboto" panose="02000000000000000000" pitchFamily="2" charset="0"/>
              </a:rPr>
              <a:t>empathize</a:t>
            </a:r>
            <a:r>
              <a:rPr lang="en-US" sz="4000" i="0" u="none" strike="noStrike" baseline="0" dirty="0">
                <a:solidFill>
                  <a:srgbClr val="868686"/>
                </a:solidFill>
                <a:latin typeface="Roboto" panose="02000000000000000000" pitchFamily="2" charset="0"/>
                <a:ea typeface="Roboto" panose="02000000000000000000" pitchFamily="2" charset="0"/>
                <a:cs typeface="Roboto" panose="02000000000000000000" pitchFamily="2" charset="0"/>
              </a:rPr>
              <a:t> about each other’s ideas. The team will listen to everyone’s ideas, demonstrating </a:t>
            </a:r>
            <a:r>
              <a:rPr lang="en-US" sz="4000" i="0" u="none" strike="noStrike" baseline="0" dirty="0">
                <a:solidFill>
                  <a:srgbClr val="7030A0"/>
                </a:solidFill>
                <a:latin typeface="Roboto" panose="02000000000000000000" pitchFamily="2" charset="0"/>
                <a:ea typeface="Roboto" panose="02000000000000000000" pitchFamily="2" charset="0"/>
                <a:cs typeface="Roboto" panose="02000000000000000000" pitchFamily="2" charset="0"/>
              </a:rPr>
              <a:t>inclusion</a:t>
            </a:r>
            <a:r>
              <a:rPr lang="en-US" sz="4000" i="0" u="none" strike="noStrike" baseline="0" dirty="0">
                <a:solidFill>
                  <a:srgbClr val="868686"/>
                </a:solidFill>
                <a:latin typeface="Roboto" panose="02000000000000000000" pitchFamily="2" charset="0"/>
                <a:ea typeface="Roboto" panose="02000000000000000000" pitchFamily="2" charset="0"/>
                <a:cs typeface="Roboto" panose="02000000000000000000" pitchFamily="2" charset="0"/>
              </a:rPr>
              <a:t>.</a:t>
            </a:r>
            <a:endParaRPr lang="en-US" sz="4000" dirty="0">
              <a:highlight>
                <a:srgbClr val="00FF00"/>
              </a:highlight>
              <a:latin typeface="Roboto" panose="02000000000000000000" pitchFamily="2" charset="0"/>
              <a:ea typeface="Roboto" panose="02000000000000000000" pitchFamily="2" charset="0"/>
              <a:cs typeface="Roboto" panose="02000000000000000000" pitchFamily="2" charset="0"/>
            </a:endParaRPr>
          </a:p>
        </p:txBody>
      </p:sp>
      <p:sp>
        <p:nvSpPr>
          <p:cNvPr id="4" name="Title 3">
            <a:extLst>
              <a:ext uri="{FF2B5EF4-FFF2-40B4-BE49-F238E27FC236}">
                <a16:creationId xmlns:a16="http://schemas.microsoft.com/office/drawing/2014/main" id="{56567651-8AA4-479B-AC03-821AC799E926}"/>
              </a:ext>
            </a:extLst>
          </p:cNvPr>
          <p:cNvSpPr>
            <a:spLocks noGrp="1"/>
          </p:cNvSpPr>
          <p:nvPr>
            <p:ph type="title"/>
          </p:nvPr>
        </p:nvSpPr>
        <p:spPr/>
        <p:txBody>
          <a:bodyPr>
            <a:normAutofit/>
          </a:bodyPr>
          <a:lstStyle/>
          <a:p>
            <a:r>
              <a:rPr lang="en-US" sz="4000" b="1" i="0" u="none" strike="noStrike" baseline="0" dirty="0">
                <a:solidFill>
                  <a:srgbClr val="FF781D"/>
                </a:solidFill>
                <a:latin typeface="Roboto" panose="02000000000000000000" pitchFamily="2" charset="0"/>
                <a:ea typeface="Roboto" panose="02000000000000000000" pitchFamily="2" charset="0"/>
                <a:cs typeface="Roboto" panose="02000000000000000000" pitchFamily="2" charset="0"/>
              </a:rPr>
              <a:t>Playful Learning in Action</a:t>
            </a:r>
            <a:endParaRPr lang="en-US" dirty="0">
              <a:solidFill>
                <a:srgbClr val="662D91"/>
              </a:solidFill>
              <a:latin typeface="Roboto" panose="02000000000000000000" pitchFamily="2" charset="0"/>
              <a:ea typeface="Roboto" panose="02000000000000000000" pitchFamily="2" charset="0"/>
              <a:cs typeface="Roboto" panose="02000000000000000000" pitchFamily="2" charset="0"/>
            </a:endParaRPr>
          </a:p>
        </p:txBody>
      </p:sp>
      <p:sp>
        <p:nvSpPr>
          <p:cNvPr id="8" name="Title 3">
            <a:extLst>
              <a:ext uri="{FF2B5EF4-FFF2-40B4-BE49-F238E27FC236}">
                <a16:creationId xmlns:a16="http://schemas.microsoft.com/office/drawing/2014/main" id="{3C0FF15F-2186-A2CF-E4FF-9FB7E84F7E9C}"/>
              </a:ext>
            </a:extLst>
          </p:cNvPr>
          <p:cNvSpPr txBox="1">
            <a:spLocks/>
          </p:cNvSpPr>
          <p:nvPr/>
        </p:nvSpPr>
        <p:spPr>
          <a:xfrm>
            <a:off x="628651" y="4245463"/>
            <a:ext cx="7886700" cy="76263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FF781D"/>
                </a:solidFill>
                <a:effectLst/>
                <a:uLnTx/>
                <a:uFillTx/>
                <a:latin typeface="Roboto" panose="02000000000000000000" pitchFamily="2" charset="0"/>
                <a:ea typeface="Roboto" panose="02000000000000000000" pitchFamily="2" charset="0"/>
                <a:cs typeface="Roboto" panose="02000000000000000000" pitchFamily="2" charset="0"/>
              </a:rPr>
              <a:t>Key Vocabulary</a:t>
            </a:r>
            <a:endParaRPr kumimoji="0" lang="en-US" sz="4000" b="1" i="0" u="none" strike="noStrike" kern="1200" cap="none" spc="0" normalizeH="0" baseline="0" noProof="0" dirty="0">
              <a:ln>
                <a:noFill/>
              </a:ln>
              <a:solidFill>
                <a:srgbClr val="662D91"/>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10" name="Text Placeholder 4">
            <a:extLst>
              <a:ext uri="{FF2B5EF4-FFF2-40B4-BE49-F238E27FC236}">
                <a16:creationId xmlns:a16="http://schemas.microsoft.com/office/drawing/2014/main" id="{7712E11C-325F-CCA0-66FB-C35CA4107F62}"/>
              </a:ext>
            </a:extLst>
          </p:cNvPr>
          <p:cNvSpPr txBox="1">
            <a:spLocks/>
          </p:cNvSpPr>
          <p:nvPr/>
        </p:nvSpPr>
        <p:spPr>
          <a:xfrm>
            <a:off x="628649" y="4922351"/>
            <a:ext cx="7886700" cy="9157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solidFill>
                  <a:srgbClr val="868686"/>
                </a:solidFill>
                <a:effectLst/>
                <a:uLnTx/>
                <a:uFillTx/>
                <a:latin typeface="Roboto" panose="02000000000000000000" pitchFamily="2" charset="0"/>
                <a:ea typeface="Roboto" panose="02000000000000000000" pitchFamily="2" charset="0"/>
                <a:cs typeface="Roboto" panose="02000000000000000000" pitchFamily="2" charset="0"/>
              </a:rPr>
              <a:t>theater, special effects, props</a:t>
            </a:r>
            <a:endParaRPr kumimoji="0" lang="en-US" sz="4000" b="0" i="0" u="none" strike="noStrike" kern="1200" cap="none" spc="0" normalizeH="0" baseline="0" noProof="0" dirty="0">
              <a:ln>
                <a:noFill/>
              </a:ln>
              <a:solidFill>
                <a:prstClr val="black">
                  <a:lumMod val="85000"/>
                  <a:lumOff val="15000"/>
                </a:prstClr>
              </a:solidFill>
              <a:effectLst/>
              <a:highlight>
                <a:srgbClr val="00FF00"/>
              </a:highlight>
              <a:uLnTx/>
              <a:uFillTx/>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041520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87D7AD4-EE25-42E6-A3F2-C658860DB74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3052E6-E16C-A04B-8192-1DB31D569F09}" type="slidenum">
              <a:rPr kumimoji="0" lang="en-US" sz="1000" b="0" i="0" u="none" strike="noStrike" kern="1200" cap="none" spc="0" normalizeH="0" baseline="0" noProof="0" smtClean="0">
                <a:ln>
                  <a:noFill/>
                </a:ln>
                <a:solidFill>
                  <a:prstClr val="black">
                    <a:tint val="75000"/>
                  </a:prstClr>
                </a:solidFill>
                <a:effectLst/>
                <a:uLnTx/>
                <a:uFillTx/>
                <a:latin typeface="Roboto" panose="02000000000000000000" pitchFamily="2" charset="0"/>
                <a:ea typeface="Roboto" panose="02000000000000000000" pitchFamily="2" charset="0"/>
                <a:cs typeface="Roboto" panose="02000000000000000000" pitchFamily="2" charset="0"/>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dirty="0">
              <a:ln>
                <a:noFill/>
              </a:ln>
              <a:solidFill>
                <a:prstClr val="black">
                  <a:tint val="75000"/>
                </a:prstClr>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4" name="Title 3">
            <a:extLst>
              <a:ext uri="{FF2B5EF4-FFF2-40B4-BE49-F238E27FC236}">
                <a16:creationId xmlns:a16="http://schemas.microsoft.com/office/drawing/2014/main" id="{56567651-8AA4-479B-AC03-821AC799E926}"/>
              </a:ext>
            </a:extLst>
          </p:cNvPr>
          <p:cNvSpPr>
            <a:spLocks noGrp="1"/>
          </p:cNvSpPr>
          <p:nvPr>
            <p:ph type="title"/>
          </p:nvPr>
        </p:nvSpPr>
        <p:spPr/>
        <p:txBody>
          <a:bodyPr>
            <a:normAutofit/>
          </a:bodyPr>
          <a:lstStyle/>
          <a:p>
            <a:r>
              <a:rPr lang="en-US" dirty="0">
                <a:solidFill>
                  <a:srgbClr val="662D91"/>
                </a:solidFill>
                <a:latin typeface="Roboto" panose="02000000000000000000" pitchFamily="2" charset="0"/>
                <a:ea typeface="Roboto" panose="02000000000000000000" pitchFamily="2" charset="0"/>
                <a:cs typeface="Roboto" panose="02000000000000000000" pitchFamily="2" charset="0"/>
              </a:rPr>
              <a:t>Share Task</a:t>
            </a:r>
          </a:p>
        </p:txBody>
      </p:sp>
      <p:graphicFrame>
        <p:nvGraphicFramePr>
          <p:cNvPr id="3" name="Object 2">
            <a:extLst>
              <a:ext uri="{FF2B5EF4-FFF2-40B4-BE49-F238E27FC236}">
                <a16:creationId xmlns:a16="http://schemas.microsoft.com/office/drawing/2014/main" id="{70689107-0448-1B4E-F2AD-AE0061D22198}"/>
              </a:ext>
            </a:extLst>
          </p:cNvPr>
          <p:cNvGraphicFramePr>
            <a:graphicFrameLocks noChangeAspect="1"/>
          </p:cNvGraphicFramePr>
          <p:nvPr>
            <p:extLst>
              <p:ext uri="{D42A27DB-BD31-4B8C-83A1-F6EECF244321}">
                <p14:modId xmlns:p14="http://schemas.microsoft.com/office/powerpoint/2010/main" val="3005284985"/>
              </p:ext>
            </p:extLst>
          </p:nvPr>
        </p:nvGraphicFramePr>
        <p:xfrm>
          <a:off x="5032937" y="365127"/>
          <a:ext cx="3768931" cy="5029200"/>
        </p:xfrm>
        <a:graphic>
          <a:graphicData uri="http://schemas.openxmlformats.org/presentationml/2006/ole">
            <mc:AlternateContent xmlns:mc="http://schemas.openxmlformats.org/markup-compatibility/2006">
              <mc:Choice xmlns:v="urn:schemas-microsoft-com:vml" Requires="v">
                <p:oleObj name="Acrobat Document" r:id="rId3" imgW="4533723" imgH="6050248" progId="Acrobat.Document.DC">
                  <p:embed/>
                </p:oleObj>
              </mc:Choice>
              <mc:Fallback>
                <p:oleObj name="Acrobat Document" r:id="rId3" imgW="4533723" imgH="6050248" progId="Acrobat.Document.DC">
                  <p:embed/>
                  <p:pic>
                    <p:nvPicPr>
                      <p:cNvPr id="3" name="Object 2">
                        <a:extLst>
                          <a:ext uri="{FF2B5EF4-FFF2-40B4-BE49-F238E27FC236}">
                            <a16:creationId xmlns:a16="http://schemas.microsoft.com/office/drawing/2014/main" id="{70689107-0448-1B4E-F2AD-AE0061D22198}"/>
                          </a:ext>
                        </a:extLst>
                      </p:cNvPr>
                      <p:cNvPicPr/>
                      <p:nvPr/>
                    </p:nvPicPr>
                    <p:blipFill>
                      <a:blip r:embed="rId4"/>
                      <a:stretch>
                        <a:fillRect/>
                      </a:stretch>
                    </p:blipFill>
                    <p:spPr>
                      <a:xfrm>
                        <a:off x="5032937" y="365127"/>
                        <a:ext cx="3768931" cy="5029200"/>
                      </a:xfrm>
                      <a:prstGeom prst="rect">
                        <a:avLst/>
                      </a:prstGeom>
                      <a:ln>
                        <a:solidFill>
                          <a:schemeClr val="bg1">
                            <a:lumMod val="50000"/>
                          </a:schemeClr>
                        </a:solidFill>
                      </a:ln>
                    </p:spPr>
                  </p:pic>
                </p:oleObj>
              </mc:Fallback>
            </mc:AlternateContent>
          </a:graphicData>
        </a:graphic>
      </p:graphicFrame>
      <p:pic>
        <p:nvPicPr>
          <p:cNvPr id="7" name="Picture 6">
            <a:extLst>
              <a:ext uri="{FF2B5EF4-FFF2-40B4-BE49-F238E27FC236}">
                <a16:creationId xmlns:a16="http://schemas.microsoft.com/office/drawing/2014/main" id="{8C9D7101-297B-369B-44B7-AF923A3D5475}"/>
              </a:ext>
            </a:extLst>
          </p:cNvPr>
          <p:cNvPicPr>
            <a:picLocks noChangeAspect="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rot="329145">
            <a:off x="201512" y="3144038"/>
            <a:ext cx="7406265" cy="2560320"/>
          </a:xfrm>
          <a:prstGeom prst="rect">
            <a:avLst/>
          </a:prstGeom>
        </p:spPr>
      </p:pic>
    </p:spTree>
    <p:extLst>
      <p:ext uri="{BB962C8B-B14F-4D97-AF65-F5344CB8AC3E}">
        <p14:creationId xmlns:p14="http://schemas.microsoft.com/office/powerpoint/2010/main" val="2076105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87D7AD4-EE25-42E6-A3F2-C658860DB740}"/>
              </a:ext>
            </a:extLst>
          </p:cNvPr>
          <p:cNvSpPr>
            <a:spLocks noGrp="1"/>
          </p:cNvSpPr>
          <p:nvPr>
            <p:ph type="sldNum" sz="quarter" idx="12"/>
          </p:nvPr>
        </p:nvSpPr>
        <p:spPr>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53052E6-E16C-A04B-8192-1DB31D569F09}" type="slidenum">
              <a:rPr kumimoji="0" lang="en-US" sz="1800" b="0" i="0" u="none" strike="noStrike" kern="1200" cap="none" spc="0" normalizeH="0" baseline="0" noProof="0" smtClean="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pPr marL="0" marR="0" lvl="0" indent="0" algn="l" defTabSz="457200" rtl="0" eaLnBrk="1" fontAlgn="auto" latinLnBrk="0" hangingPunct="1">
                <a:lnSpc>
                  <a:spcPct val="100000"/>
                </a:lnSpc>
                <a:spcBef>
                  <a:spcPts val="0"/>
                </a:spcBef>
                <a:spcAft>
                  <a:spcPts val="0"/>
                </a:spcAft>
                <a:buClrTx/>
                <a:buSzTx/>
                <a:buFontTx/>
                <a:buNone/>
                <a:tabLst/>
                <a:defRPr/>
              </a:pPr>
              <a:t>9</a:t>
            </a:fld>
            <a:endParaRPr kumimoji="0" lang="en-US"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4" name="Title 3">
            <a:extLst>
              <a:ext uri="{FF2B5EF4-FFF2-40B4-BE49-F238E27FC236}">
                <a16:creationId xmlns:a16="http://schemas.microsoft.com/office/drawing/2014/main" id="{56567651-8AA4-479B-AC03-821AC799E926}"/>
              </a:ext>
            </a:extLst>
          </p:cNvPr>
          <p:cNvSpPr>
            <a:spLocks noGrp="1"/>
          </p:cNvSpPr>
          <p:nvPr>
            <p:ph type="title"/>
          </p:nvPr>
        </p:nvSpPr>
        <p:spPr/>
        <p:txBody>
          <a:bodyPr>
            <a:normAutofit/>
          </a:bodyPr>
          <a:lstStyle/>
          <a:p>
            <a:r>
              <a:rPr lang="en-US" sz="3600" dirty="0">
                <a:solidFill>
                  <a:srgbClr val="662D91"/>
                </a:solidFill>
                <a:latin typeface="Roboto" panose="02000000000000000000" pitchFamily="2" charset="0"/>
                <a:ea typeface="Roboto" panose="02000000000000000000" pitchFamily="2" charset="0"/>
                <a:cs typeface="Roboto" panose="02000000000000000000" pitchFamily="2" charset="0"/>
              </a:rPr>
              <a:t>Clean Up</a:t>
            </a:r>
          </a:p>
        </p:txBody>
      </p:sp>
      <p:pic>
        <p:nvPicPr>
          <p:cNvPr id="6" name="Picture 5" descr="A picture containing tool, brush&#10;&#10;Description automatically generated">
            <a:extLst>
              <a:ext uri="{FF2B5EF4-FFF2-40B4-BE49-F238E27FC236}">
                <a16:creationId xmlns:a16="http://schemas.microsoft.com/office/drawing/2014/main" id="{C51A5250-98BD-4C55-8989-2C946734F93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02428" y="1172626"/>
            <a:ext cx="6739147" cy="4511329"/>
          </a:xfrm>
          <a:prstGeom prst="rect">
            <a:avLst/>
          </a:prstGeom>
        </p:spPr>
      </p:pic>
    </p:spTree>
    <p:extLst>
      <p:ext uri="{BB962C8B-B14F-4D97-AF65-F5344CB8AC3E}">
        <p14:creationId xmlns:p14="http://schemas.microsoft.com/office/powerpoint/2010/main" val="373321648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LengthInSeconds xmlns="09a20863-7c96-4a57-95ca-029d1820b203" xsi:nil="true"/>
    <SharedWithUsers xmlns="32a440ee-ccdf-4ffb-ba5c-71e25989d2a9">
      <UserInfo>
        <DisplayName/>
        <AccountId xsi:nil="true"/>
        <AccountType/>
      </UserInfo>
    </SharedWithUsers>
    <lcf76f155ced4ddcb4097134ff3c332f xmlns="09a20863-7c96-4a57-95ca-029d1820b203">
      <Terms xmlns="http://schemas.microsoft.com/office/infopath/2007/PartnerControls"/>
    </lcf76f155ced4ddcb4097134ff3c332f>
    <TaxCatchAll xmlns="32a440ee-ccdf-4ffb-ba5c-71e25989d2a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42279135ABFB346BEF00BA71AF2085A" ma:contentTypeVersion="13" ma:contentTypeDescription="Create a new document." ma:contentTypeScope="" ma:versionID="aa73cbbcbd1ce5c78b19ddb0f11c7488">
  <xsd:schema xmlns:xsd="http://www.w3.org/2001/XMLSchema" xmlns:xs="http://www.w3.org/2001/XMLSchema" xmlns:p="http://schemas.microsoft.com/office/2006/metadata/properties" xmlns:ns2="09a20863-7c96-4a57-95ca-029d1820b203" xmlns:ns3="32a440ee-ccdf-4ffb-ba5c-71e25989d2a9" targetNamespace="http://schemas.microsoft.com/office/2006/metadata/properties" ma:root="true" ma:fieldsID="4810c33ad5e72981ec8d9c0a5406b27f" ns2:_="" ns3:_="">
    <xsd:import namespace="09a20863-7c96-4a57-95ca-029d1820b203"/>
    <xsd:import namespace="32a440ee-ccdf-4ffb-ba5c-71e25989d2a9"/>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a20863-7c96-4a57-95ca-029d1820b2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f13cef49-2953-4246-9b7f-e3d70b1cf0eb"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2a440ee-ccdf-4ffb-ba5c-71e25989d2a9"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4ead4032-91df-4aa8-82eb-58c2a2f4ac87}" ma:internalName="TaxCatchAll" ma:showField="CatchAllData" ma:web="32a440ee-ccdf-4ffb-ba5c-71e25989d2a9">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151A670-0DF8-40A2-9C30-9AF459D7E233}">
  <ds:schemaRefs>
    <ds:schemaRef ds:uri="http://schemas.microsoft.com/sharepoint/v3/contenttype/forms"/>
  </ds:schemaRefs>
</ds:datastoreItem>
</file>

<file path=customXml/itemProps2.xml><?xml version="1.0" encoding="utf-8"?>
<ds:datastoreItem xmlns:ds="http://schemas.openxmlformats.org/officeDocument/2006/customXml" ds:itemID="{B8C3B65E-86F5-4F12-882B-E72674BBA31A}">
  <ds:schemaRefs>
    <ds:schemaRef ds:uri="http://schemas.microsoft.com/office/2006/metadata/properties"/>
    <ds:schemaRef ds:uri="http://schemas.microsoft.com/office/infopath/2007/PartnerControls"/>
    <ds:schemaRef ds:uri="98a1be8e-ceb0-4d64-90f3-74f22257285b"/>
    <ds:schemaRef ds:uri="65f3190a-2497-4c6e-9c08-e63c17ba8fcf"/>
    <ds:schemaRef ds:uri="0bfdc619-4bd5-4a26-8e37-4be4446dc23a"/>
    <ds:schemaRef ds:uri="09a20863-7c96-4a57-95ca-029d1820b203"/>
    <ds:schemaRef ds:uri="32a440ee-ccdf-4ffb-ba5c-71e25989d2a9"/>
  </ds:schemaRefs>
</ds:datastoreItem>
</file>

<file path=customXml/itemProps3.xml><?xml version="1.0" encoding="utf-8"?>
<ds:datastoreItem xmlns:ds="http://schemas.openxmlformats.org/officeDocument/2006/customXml" ds:itemID="{F14FFD57-7864-4638-9F9A-07E5796C92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a20863-7c96-4a57-95ca-029d1820b203"/>
    <ds:schemaRef ds:uri="32a440ee-ccdf-4ffb-ba5c-71e25989d2a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5136</TotalTime>
  <Words>1036</Words>
  <Application>Microsoft Office PowerPoint</Application>
  <PresentationFormat>On-screen Show (4:3)</PresentationFormat>
  <Paragraphs>97</Paragraphs>
  <Slides>10</Slides>
  <Notes>9</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10</vt:i4>
      </vt:variant>
    </vt:vector>
  </HeadingPairs>
  <TitlesOfParts>
    <vt:vector size="22" baseType="lpstr">
      <vt:lpstr>Arial</vt:lpstr>
      <vt:lpstr>Arial Rounded MT Bold</vt:lpstr>
      <vt:lpstr>ArialMT</vt:lpstr>
      <vt:lpstr>Calibri</vt:lpstr>
      <vt:lpstr>Helvetica Neue</vt:lpstr>
      <vt:lpstr>Roboto</vt:lpstr>
      <vt:lpstr>ShinnRR-Book</vt:lpstr>
      <vt:lpstr>TobiPro-ExtraBold</vt:lpstr>
      <vt:lpstr>TobiPro-Medium</vt:lpstr>
      <vt:lpstr>Office Theme</vt:lpstr>
      <vt:lpstr>1_Office Theme</vt:lpstr>
      <vt:lpstr>Acrobat Document</vt:lpstr>
      <vt:lpstr>PowerPoint Presentation</vt:lpstr>
      <vt:lpstr>Big Question</vt:lpstr>
      <vt:lpstr>Warm-Up – Six Bricks</vt:lpstr>
      <vt:lpstr>Warm-Up – Six Bricks</vt:lpstr>
      <vt:lpstr>Explore Task</vt:lpstr>
      <vt:lpstr>Create Task</vt:lpstr>
      <vt:lpstr>Playful Learning in Action</vt:lpstr>
      <vt:lpstr>Share Task</vt:lpstr>
      <vt:lpstr>Clean Up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Tammy Pankey</cp:lastModifiedBy>
  <cp:revision>17</cp:revision>
  <dcterms:created xsi:type="dcterms:W3CDTF">2020-04-21T20:33:01Z</dcterms:created>
  <dcterms:modified xsi:type="dcterms:W3CDTF">2023-07-11T22:47:06Z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0x010100942279135ABFB346BEF00BA71AF2085A</vt:lpwstr>
  </property>
  <property fmtid="{D5CDD505-2E9C-101B-9397-08002B2CF9AE}" pid="3" name="xd_ProgID">
    <vt:lpwstr/>
  </property>
  <property fmtid="{D5CDD505-2E9C-101B-9397-08002B2CF9AE}" pid="4" name="ComplianceAssetId">
    <vt:lpwstr/>
  </property>
  <property fmtid="{D5CDD505-2E9C-101B-9397-08002B2CF9AE}" pid="5" name="TemplateUrl">
    <vt:lpwstr/>
  </property>
  <property fmtid="{D5CDD505-2E9C-101B-9397-08002B2CF9AE}" pid="6" name="_ExtendedDescription">
    <vt:lpwstr/>
  </property>
  <property fmtid="{D5CDD505-2E9C-101B-9397-08002B2CF9AE}" pid="7" name="TriggerFlowInfo">
    <vt:lpwstr/>
  </property>
  <property fmtid="{D5CDD505-2E9C-101B-9397-08002B2CF9AE}" pid="8" name="xd_Signature">
    <vt:lpwstr/>
  </property>
  <property fmtid="{D5CDD505-2E9C-101B-9397-08002B2CF9AE}" pid="9" name="MediaServiceImageTags">
    <vt:lpwstr/>
  </property>
</Properties>
</file>