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97" r:id="rId5"/>
  </p:sldMasterIdLst>
  <p:notesMasterIdLst>
    <p:notesMasterId r:id="rId16"/>
  </p:notesMasterIdLst>
  <p:sldIdLst>
    <p:sldId id="259" r:id="rId6"/>
    <p:sldId id="296" r:id="rId7"/>
    <p:sldId id="298" r:id="rId8"/>
    <p:sldId id="299" r:id="rId9"/>
    <p:sldId id="306" r:id="rId10"/>
    <p:sldId id="307" r:id="rId11"/>
    <p:sldId id="308" r:id="rId12"/>
    <p:sldId id="309" r:id="rId13"/>
    <p:sldId id="294" r:id="rId14"/>
    <p:sldId id="295"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0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y Morgan" initials="KM" lastIdx="22" clrIdx="0">
    <p:extLst>
      <p:ext uri="{19B8F6BF-5375-455C-9EA6-DF929625EA0E}">
        <p15:presenceInfo xmlns:p15="http://schemas.microsoft.com/office/powerpoint/2012/main" userId="S::kmorgan@firstinspires.org::19752d8f-270a-426b-91ad-1bf5c79275bc" providerId="AD"/>
      </p:ext>
    </p:extLst>
  </p:cmAuthor>
  <p:cmAuthor id="2" name="Tammy Pankey" initials="TP" lastIdx="16" clrIdx="1">
    <p:extLst>
      <p:ext uri="{19B8F6BF-5375-455C-9EA6-DF929625EA0E}">
        <p15:presenceInfo xmlns:p15="http://schemas.microsoft.com/office/powerpoint/2012/main" userId="S::tpankey@firstinspires.org::89b84b47-0384-4d66-b56e-dc00ebdb68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781D"/>
    <a:srgbClr val="7030A0"/>
    <a:srgbClr val="662D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FFFBD1-9731-4054-BB2F-8251BC557019}" v="3" dt="2023-07-11T23:11:33.4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3772" autoAdjust="0"/>
  </p:normalViewPr>
  <p:slideViewPr>
    <p:cSldViewPr snapToGrid="0">
      <p:cViewPr varScale="1">
        <p:scale>
          <a:sx n="103" d="100"/>
          <a:sy n="103" d="100"/>
        </p:scale>
        <p:origin x="1608" y="108"/>
      </p:cViewPr>
      <p:guideLst>
        <p:guide orient="horz" pos="2160"/>
        <p:guide pos="3024"/>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Pankey" userId="89b84b47-0384-4d66-b56e-dc00ebdb68cf" providerId="ADAL" clId="{81FFFBD1-9731-4054-BB2F-8251BC557019}"/>
    <pc:docChg chg="custSel modSld">
      <pc:chgData name="Tammy Pankey" userId="89b84b47-0384-4d66-b56e-dc00ebdb68cf" providerId="ADAL" clId="{81FFFBD1-9731-4054-BB2F-8251BC557019}" dt="2023-07-11T23:11:27.754" v="39" actId="1076"/>
      <pc:docMkLst>
        <pc:docMk/>
      </pc:docMkLst>
      <pc:sldChg chg="addSp delSp modSp mod">
        <pc:chgData name="Tammy Pankey" userId="89b84b47-0384-4d66-b56e-dc00ebdb68cf" providerId="ADAL" clId="{81FFFBD1-9731-4054-BB2F-8251BC557019}" dt="2023-07-11T23:11:27.754" v="39" actId="1076"/>
        <pc:sldMkLst>
          <pc:docMk/>
          <pc:sldMk cId="3743200560" sldId="259"/>
        </pc:sldMkLst>
        <pc:spChg chg="mod">
          <ac:chgData name="Tammy Pankey" userId="89b84b47-0384-4d66-b56e-dc00ebdb68cf" providerId="ADAL" clId="{81FFFBD1-9731-4054-BB2F-8251BC557019}" dt="2023-07-11T22:54:12.465" v="3" actId="2711"/>
          <ac:spMkLst>
            <pc:docMk/>
            <pc:sldMk cId="3743200560" sldId="259"/>
            <ac:spMk id="5" creationId="{F3B760C1-7E25-45A7-B891-53C58D074EA2}"/>
          </ac:spMkLst>
        </pc:spChg>
        <pc:spChg chg="mod">
          <ac:chgData name="Tammy Pankey" userId="89b84b47-0384-4d66-b56e-dc00ebdb68cf" providerId="ADAL" clId="{81FFFBD1-9731-4054-BB2F-8251BC557019}" dt="2023-07-11T22:54:12.465" v="3" actId="2711"/>
          <ac:spMkLst>
            <pc:docMk/>
            <pc:sldMk cId="3743200560" sldId="259"/>
            <ac:spMk id="6" creationId="{B6ADE897-E12C-4A20-B842-CD64CC495BD3}"/>
          </ac:spMkLst>
        </pc:spChg>
        <pc:spChg chg="mod">
          <ac:chgData name="Tammy Pankey" userId="89b84b47-0384-4d66-b56e-dc00ebdb68cf" providerId="ADAL" clId="{81FFFBD1-9731-4054-BB2F-8251BC557019}" dt="2023-07-11T22:54:12.465" v="3" actId="2711"/>
          <ac:spMkLst>
            <pc:docMk/>
            <pc:sldMk cId="3743200560" sldId="259"/>
            <ac:spMk id="26" creationId="{49461470-2C49-0B4A-AFF2-693C58AC2F9F}"/>
          </ac:spMkLst>
        </pc:spChg>
        <pc:picChg chg="add mod">
          <ac:chgData name="Tammy Pankey" userId="89b84b47-0384-4d66-b56e-dc00ebdb68cf" providerId="ADAL" clId="{81FFFBD1-9731-4054-BB2F-8251BC557019}" dt="2023-07-11T23:11:27.754" v="39" actId="1076"/>
          <ac:picMkLst>
            <pc:docMk/>
            <pc:sldMk cId="3743200560" sldId="259"/>
            <ac:picMk id="8" creationId="{694A952F-3AA7-4F75-7CCC-39B5D8344EDB}"/>
          </ac:picMkLst>
        </pc:picChg>
        <pc:picChg chg="del">
          <ac:chgData name="Tammy Pankey" userId="89b84b47-0384-4d66-b56e-dc00ebdb68cf" providerId="ADAL" clId="{81FFFBD1-9731-4054-BB2F-8251BC557019}" dt="2023-07-11T22:54:07.303" v="2" actId="478"/>
          <ac:picMkLst>
            <pc:docMk/>
            <pc:sldMk cId="3743200560" sldId="259"/>
            <ac:picMk id="13" creationId="{6335B222-1AA9-4892-A3FD-904EEBAC60B8}"/>
          </ac:picMkLst>
        </pc:picChg>
      </pc:sldChg>
      <pc:sldChg chg="modSp mod">
        <pc:chgData name="Tammy Pankey" userId="89b84b47-0384-4d66-b56e-dc00ebdb68cf" providerId="ADAL" clId="{81FFFBD1-9731-4054-BB2F-8251BC557019}" dt="2023-07-11T22:55:01.519" v="12" actId="2711"/>
        <pc:sldMkLst>
          <pc:docMk/>
          <pc:sldMk cId="3443423532" sldId="294"/>
        </pc:sldMkLst>
        <pc:spChg chg="mod">
          <ac:chgData name="Tammy Pankey" userId="89b84b47-0384-4d66-b56e-dc00ebdb68cf" providerId="ADAL" clId="{81FFFBD1-9731-4054-BB2F-8251BC557019}" dt="2023-07-11T22:55:01.519" v="12" actId="2711"/>
          <ac:spMkLst>
            <pc:docMk/>
            <pc:sldMk cId="3443423532" sldId="294"/>
            <ac:spMk id="2" creationId="{687D7AD4-EE25-42E6-A3F2-C658860DB740}"/>
          </ac:spMkLst>
        </pc:spChg>
        <pc:spChg chg="mod">
          <ac:chgData name="Tammy Pankey" userId="89b84b47-0384-4d66-b56e-dc00ebdb68cf" providerId="ADAL" clId="{81FFFBD1-9731-4054-BB2F-8251BC557019}" dt="2023-07-11T22:55:01.519" v="12" actId="2711"/>
          <ac:spMkLst>
            <pc:docMk/>
            <pc:sldMk cId="3443423532" sldId="294"/>
            <ac:spMk id="4" creationId="{56567651-8AA4-479B-AC03-821AC799E926}"/>
          </ac:spMkLst>
        </pc:spChg>
      </pc:sldChg>
      <pc:sldChg chg="addSp delSp modSp mod">
        <pc:chgData name="Tammy Pankey" userId="89b84b47-0384-4d66-b56e-dc00ebdb68cf" providerId="ADAL" clId="{81FFFBD1-9731-4054-BB2F-8251BC557019}" dt="2023-07-11T22:23:32.066" v="1"/>
        <pc:sldMkLst>
          <pc:docMk/>
          <pc:sldMk cId="1109188424" sldId="295"/>
        </pc:sldMkLst>
        <pc:spChg chg="add mod">
          <ac:chgData name="Tammy Pankey" userId="89b84b47-0384-4d66-b56e-dc00ebdb68cf" providerId="ADAL" clId="{81FFFBD1-9731-4054-BB2F-8251BC557019}" dt="2023-07-11T22:23:32.066" v="1"/>
          <ac:spMkLst>
            <pc:docMk/>
            <pc:sldMk cId="1109188424" sldId="295"/>
            <ac:spMk id="3" creationId="{0BB170F5-09A5-F8C4-5438-4AE877FD2A8F}"/>
          </ac:spMkLst>
        </pc:spChg>
        <pc:spChg chg="del">
          <ac:chgData name="Tammy Pankey" userId="89b84b47-0384-4d66-b56e-dc00ebdb68cf" providerId="ADAL" clId="{81FFFBD1-9731-4054-BB2F-8251BC557019}" dt="2023-07-11T22:23:31.865" v="0" actId="478"/>
          <ac:spMkLst>
            <pc:docMk/>
            <pc:sldMk cId="1109188424" sldId="295"/>
            <ac:spMk id="7" creationId="{8A942925-8346-C1F8-C187-85FDD0CB03F7}"/>
          </ac:spMkLst>
        </pc:spChg>
      </pc:sldChg>
      <pc:sldChg chg="modSp mod">
        <pc:chgData name="Tammy Pankey" userId="89b84b47-0384-4d66-b56e-dc00ebdb68cf" providerId="ADAL" clId="{81FFFBD1-9731-4054-BB2F-8251BC557019}" dt="2023-07-11T22:54:17.473" v="4" actId="2711"/>
        <pc:sldMkLst>
          <pc:docMk/>
          <pc:sldMk cId="1625157563" sldId="296"/>
        </pc:sldMkLst>
        <pc:spChg chg="mod">
          <ac:chgData name="Tammy Pankey" userId="89b84b47-0384-4d66-b56e-dc00ebdb68cf" providerId="ADAL" clId="{81FFFBD1-9731-4054-BB2F-8251BC557019}" dt="2023-07-11T22:54:17.473" v="4" actId="2711"/>
          <ac:spMkLst>
            <pc:docMk/>
            <pc:sldMk cId="1625157563" sldId="296"/>
            <ac:spMk id="2" creationId="{687D7AD4-EE25-42E6-A3F2-C658860DB740}"/>
          </ac:spMkLst>
        </pc:spChg>
        <pc:spChg chg="mod">
          <ac:chgData name="Tammy Pankey" userId="89b84b47-0384-4d66-b56e-dc00ebdb68cf" providerId="ADAL" clId="{81FFFBD1-9731-4054-BB2F-8251BC557019}" dt="2023-07-11T22:54:17.473" v="4" actId="2711"/>
          <ac:spMkLst>
            <pc:docMk/>
            <pc:sldMk cId="1625157563" sldId="296"/>
            <ac:spMk id="3" creationId="{580D22A7-7A87-45E8-867D-9C74C5B4AFE1}"/>
          </ac:spMkLst>
        </pc:spChg>
        <pc:spChg chg="mod">
          <ac:chgData name="Tammy Pankey" userId="89b84b47-0384-4d66-b56e-dc00ebdb68cf" providerId="ADAL" clId="{81FFFBD1-9731-4054-BB2F-8251BC557019}" dt="2023-07-11T22:54:17.473" v="4" actId="2711"/>
          <ac:spMkLst>
            <pc:docMk/>
            <pc:sldMk cId="1625157563" sldId="296"/>
            <ac:spMk id="4" creationId="{56567651-8AA4-479B-AC03-821AC799E926}"/>
          </ac:spMkLst>
        </pc:spChg>
        <pc:spChg chg="mod">
          <ac:chgData name="Tammy Pankey" userId="89b84b47-0384-4d66-b56e-dc00ebdb68cf" providerId="ADAL" clId="{81FFFBD1-9731-4054-BB2F-8251BC557019}" dt="2023-07-11T22:54:17.473" v="4" actId="2711"/>
          <ac:spMkLst>
            <pc:docMk/>
            <pc:sldMk cId="1625157563" sldId="296"/>
            <ac:spMk id="5" creationId="{8DE1808D-4A41-4429-BDD9-039046921A33}"/>
          </ac:spMkLst>
        </pc:spChg>
        <pc:spChg chg="mod">
          <ac:chgData name="Tammy Pankey" userId="89b84b47-0384-4d66-b56e-dc00ebdb68cf" providerId="ADAL" clId="{81FFFBD1-9731-4054-BB2F-8251BC557019}" dt="2023-07-11T22:54:17.473" v="4" actId="2711"/>
          <ac:spMkLst>
            <pc:docMk/>
            <pc:sldMk cId="1625157563" sldId="296"/>
            <ac:spMk id="7" creationId="{6D18E2E5-4E5C-43F4-97B5-A9D8B7BF582A}"/>
          </ac:spMkLst>
        </pc:spChg>
      </pc:sldChg>
      <pc:sldChg chg="modSp mod">
        <pc:chgData name="Tammy Pankey" userId="89b84b47-0384-4d66-b56e-dc00ebdb68cf" providerId="ADAL" clId="{81FFFBD1-9731-4054-BB2F-8251BC557019}" dt="2023-07-11T22:54:21.945" v="5" actId="2711"/>
        <pc:sldMkLst>
          <pc:docMk/>
          <pc:sldMk cId="897358324" sldId="298"/>
        </pc:sldMkLst>
        <pc:spChg chg="mod">
          <ac:chgData name="Tammy Pankey" userId="89b84b47-0384-4d66-b56e-dc00ebdb68cf" providerId="ADAL" clId="{81FFFBD1-9731-4054-BB2F-8251BC557019}" dt="2023-07-11T22:54:21.945" v="5" actId="2711"/>
          <ac:spMkLst>
            <pc:docMk/>
            <pc:sldMk cId="897358324" sldId="298"/>
            <ac:spMk id="2" creationId="{687D7AD4-EE25-42E6-A3F2-C658860DB740}"/>
          </ac:spMkLst>
        </pc:spChg>
        <pc:spChg chg="mod">
          <ac:chgData name="Tammy Pankey" userId="89b84b47-0384-4d66-b56e-dc00ebdb68cf" providerId="ADAL" clId="{81FFFBD1-9731-4054-BB2F-8251BC557019}" dt="2023-07-11T22:54:21.945" v="5" actId="2711"/>
          <ac:spMkLst>
            <pc:docMk/>
            <pc:sldMk cId="897358324" sldId="298"/>
            <ac:spMk id="4" creationId="{56567651-8AA4-479B-AC03-821AC799E926}"/>
          </ac:spMkLst>
        </pc:spChg>
      </pc:sldChg>
      <pc:sldChg chg="modSp mod">
        <pc:chgData name="Tammy Pankey" userId="89b84b47-0384-4d66-b56e-dc00ebdb68cf" providerId="ADAL" clId="{81FFFBD1-9731-4054-BB2F-8251BC557019}" dt="2023-07-11T22:54:26.670" v="6" actId="2711"/>
        <pc:sldMkLst>
          <pc:docMk/>
          <pc:sldMk cId="1162249635" sldId="299"/>
        </pc:sldMkLst>
        <pc:spChg chg="mod">
          <ac:chgData name="Tammy Pankey" userId="89b84b47-0384-4d66-b56e-dc00ebdb68cf" providerId="ADAL" clId="{81FFFBD1-9731-4054-BB2F-8251BC557019}" dt="2023-07-11T22:54:26.670" v="6" actId="2711"/>
          <ac:spMkLst>
            <pc:docMk/>
            <pc:sldMk cId="1162249635" sldId="299"/>
            <ac:spMk id="2" creationId="{687D7AD4-EE25-42E6-A3F2-C658860DB740}"/>
          </ac:spMkLst>
        </pc:spChg>
        <pc:spChg chg="mod">
          <ac:chgData name="Tammy Pankey" userId="89b84b47-0384-4d66-b56e-dc00ebdb68cf" providerId="ADAL" clId="{81FFFBD1-9731-4054-BB2F-8251BC557019}" dt="2023-07-11T22:54:26.670" v="6" actId="2711"/>
          <ac:spMkLst>
            <pc:docMk/>
            <pc:sldMk cId="1162249635" sldId="299"/>
            <ac:spMk id="4" creationId="{56567651-8AA4-479B-AC03-821AC799E926}"/>
          </ac:spMkLst>
        </pc:spChg>
      </pc:sldChg>
      <pc:sldChg chg="modSp mod">
        <pc:chgData name="Tammy Pankey" userId="89b84b47-0384-4d66-b56e-dc00ebdb68cf" providerId="ADAL" clId="{81FFFBD1-9731-4054-BB2F-8251BC557019}" dt="2023-07-11T23:10:21.883" v="33" actId="14100"/>
        <pc:sldMkLst>
          <pc:docMk/>
          <pc:sldMk cId="723896734" sldId="306"/>
        </pc:sldMkLst>
        <pc:spChg chg="mod">
          <ac:chgData name="Tammy Pankey" userId="89b84b47-0384-4d66-b56e-dc00ebdb68cf" providerId="ADAL" clId="{81FFFBD1-9731-4054-BB2F-8251BC557019}" dt="2023-07-11T22:54:32.203" v="7" actId="2711"/>
          <ac:spMkLst>
            <pc:docMk/>
            <pc:sldMk cId="723896734" sldId="306"/>
            <ac:spMk id="2" creationId="{687D7AD4-EE25-42E6-A3F2-C658860DB740}"/>
          </ac:spMkLst>
        </pc:spChg>
        <pc:spChg chg="mod">
          <ac:chgData name="Tammy Pankey" userId="89b84b47-0384-4d66-b56e-dc00ebdb68cf" providerId="ADAL" clId="{81FFFBD1-9731-4054-BB2F-8251BC557019}" dt="2023-07-11T22:54:32.203" v="7" actId="2711"/>
          <ac:spMkLst>
            <pc:docMk/>
            <pc:sldMk cId="723896734" sldId="306"/>
            <ac:spMk id="4" creationId="{56567651-8AA4-479B-AC03-821AC799E926}"/>
          </ac:spMkLst>
        </pc:spChg>
        <pc:spChg chg="mod">
          <ac:chgData name="Tammy Pankey" userId="89b84b47-0384-4d66-b56e-dc00ebdb68cf" providerId="ADAL" clId="{81FFFBD1-9731-4054-BB2F-8251BC557019}" dt="2023-07-11T23:10:21.883" v="33" actId="14100"/>
          <ac:spMkLst>
            <pc:docMk/>
            <pc:sldMk cId="723896734" sldId="306"/>
            <ac:spMk id="5" creationId="{B262F865-D516-FDA7-C7CA-CAF598D1D6B4}"/>
          </ac:spMkLst>
        </pc:spChg>
        <pc:picChg chg="mod">
          <ac:chgData name="Tammy Pankey" userId="89b84b47-0384-4d66-b56e-dc00ebdb68cf" providerId="ADAL" clId="{81FFFBD1-9731-4054-BB2F-8251BC557019}" dt="2023-07-11T23:09:49.518" v="25" actId="1076"/>
          <ac:picMkLst>
            <pc:docMk/>
            <pc:sldMk cId="723896734" sldId="306"/>
            <ac:picMk id="3" creationId="{FB617872-2102-9484-9D70-52C81F7EA55B}"/>
          </ac:picMkLst>
        </pc:picChg>
        <pc:picChg chg="mod">
          <ac:chgData name="Tammy Pankey" userId="89b84b47-0384-4d66-b56e-dc00ebdb68cf" providerId="ADAL" clId="{81FFFBD1-9731-4054-BB2F-8251BC557019}" dt="2023-07-11T23:10:13.089" v="31" actId="1076"/>
          <ac:picMkLst>
            <pc:docMk/>
            <pc:sldMk cId="723896734" sldId="306"/>
            <ac:picMk id="8" creationId="{13B943DF-01A7-356C-49AB-F91861FF469A}"/>
          </ac:picMkLst>
        </pc:picChg>
        <pc:picChg chg="mod">
          <ac:chgData name="Tammy Pankey" userId="89b84b47-0384-4d66-b56e-dc00ebdb68cf" providerId="ADAL" clId="{81FFFBD1-9731-4054-BB2F-8251BC557019}" dt="2023-07-11T23:10:07.991" v="30" actId="1076"/>
          <ac:picMkLst>
            <pc:docMk/>
            <pc:sldMk cId="723896734" sldId="306"/>
            <ac:picMk id="10" creationId="{30CA2C30-A410-AAB5-2F53-13D0EC2A4E81}"/>
          </ac:picMkLst>
        </pc:picChg>
        <pc:picChg chg="mod">
          <ac:chgData name="Tammy Pankey" userId="89b84b47-0384-4d66-b56e-dc00ebdb68cf" providerId="ADAL" clId="{81FFFBD1-9731-4054-BB2F-8251BC557019}" dt="2023-07-11T23:10:19.156" v="32" actId="1076"/>
          <ac:picMkLst>
            <pc:docMk/>
            <pc:sldMk cId="723896734" sldId="306"/>
            <ac:picMk id="12" creationId="{04637E35-0629-7E59-EC47-0075FD4F7F9F}"/>
          </ac:picMkLst>
        </pc:picChg>
      </pc:sldChg>
      <pc:sldChg chg="modSp mod">
        <pc:chgData name="Tammy Pankey" userId="89b84b47-0384-4d66-b56e-dc00ebdb68cf" providerId="ADAL" clId="{81FFFBD1-9731-4054-BB2F-8251BC557019}" dt="2023-07-11T22:54:38.631" v="8" actId="2711"/>
        <pc:sldMkLst>
          <pc:docMk/>
          <pc:sldMk cId="2150117555" sldId="307"/>
        </pc:sldMkLst>
        <pc:spChg chg="mod">
          <ac:chgData name="Tammy Pankey" userId="89b84b47-0384-4d66-b56e-dc00ebdb68cf" providerId="ADAL" clId="{81FFFBD1-9731-4054-BB2F-8251BC557019}" dt="2023-07-11T22:54:38.631" v="8" actId="2711"/>
          <ac:spMkLst>
            <pc:docMk/>
            <pc:sldMk cId="2150117555" sldId="307"/>
            <ac:spMk id="2" creationId="{687D7AD4-EE25-42E6-A3F2-C658860DB740}"/>
          </ac:spMkLst>
        </pc:spChg>
        <pc:spChg chg="mod">
          <ac:chgData name="Tammy Pankey" userId="89b84b47-0384-4d66-b56e-dc00ebdb68cf" providerId="ADAL" clId="{81FFFBD1-9731-4054-BB2F-8251BC557019}" dt="2023-07-11T22:54:38.631" v="8" actId="2711"/>
          <ac:spMkLst>
            <pc:docMk/>
            <pc:sldMk cId="2150117555" sldId="307"/>
            <ac:spMk id="4" creationId="{56567651-8AA4-479B-AC03-821AC799E926}"/>
          </ac:spMkLst>
        </pc:spChg>
        <pc:spChg chg="mod">
          <ac:chgData name="Tammy Pankey" userId="89b84b47-0384-4d66-b56e-dc00ebdb68cf" providerId="ADAL" clId="{81FFFBD1-9731-4054-BB2F-8251BC557019}" dt="2023-07-11T22:54:38.631" v="8" actId="2711"/>
          <ac:spMkLst>
            <pc:docMk/>
            <pc:sldMk cId="2150117555" sldId="307"/>
            <ac:spMk id="5" creationId="{03D193D5-911C-4DF9-BB10-28A5ACD7C69A}"/>
          </ac:spMkLst>
        </pc:spChg>
        <pc:spChg chg="mod">
          <ac:chgData name="Tammy Pankey" userId="89b84b47-0384-4d66-b56e-dc00ebdb68cf" providerId="ADAL" clId="{81FFFBD1-9731-4054-BB2F-8251BC557019}" dt="2023-07-11T22:54:38.631" v="8" actId="2711"/>
          <ac:spMkLst>
            <pc:docMk/>
            <pc:sldMk cId="2150117555" sldId="307"/>
            <ac:spMk id="14" creationId="{2F6A87A3-0B4B-AA85-16AD-C0F5331EE4F1}"/>
          </ac:spMkLst>
        </pc:spChg>
        <pc:spChg chg="mod">
          <ac:chgData name="Tammy Pankey" userId="89b84b47-0384-4d66-b56e-dc00ebdb68cf" providerId="ADAL" clId="{81FFFBD1-9731-4054-BB2F-8251BC557019}" dt="2023-07-11T22:54:38.631" v="8" actId="2711"/>
          <ac:spMkLst>
            <pc:docMk/>
            <pc:sldMk cId="2150117555" sldId="307"/>
            <ac:spMk id="15" creationId="{1302C25A-BE93-CD93-AF09-A361E6172547}"/>
          </ac:spMkLst>
        </pc:spChg>
        <pc:spChg chg="mod">
          <ac:chgData name="Tammy Pankey" userId="89b84b47-0384-4d66-b56e-dc00ebdb68cf" providerId="ADAL" clId="{81FFFBD1-9731-4054-BB2F-8251BC557019}" dt="2023-07-11T22:54:38.631" v="8" actId="2711"/>
          <ac:spMkLst>
            <pc:docMk/>
            <pc:sldMk cId="2150117555" sldId="307"/>
            <ac:spMk id="16" creationId="{E9F9798E-ABC7-F78D-1AB7-FCC8FC98612F}"/>
          </ac:spMkLst>
        </pc:spChg>
      </pc:sldChg>
      <pc:sldChg chg="modSp mod">
        <pc:chgData name="Tammy Pankey" userId="89b84b47-0384-4d66-b56e-dc00ebdb68cf" providerId="ADAL" clId="{81FFFBD1-9731-4054-BB2F-8251BC557019}" dt="2023-07-11T22:54:46.938" v="10" actId="1076"/>
        <pc:sldMkLst>
          <pc:docMk/>
          <pc:sldMk cId="3041520386" sldId="308"/>
        </pc:sldMkLst>
        <pc:spChg chg="mod">
          <ac:chgData name="Tammy Pankey" userId="89b84b47-0384-4d66-b56e-dc00ebdb68cf" providerId="ADAL" clId="{81FFFBD1-9731-4054-BB2F-8251BC557019}" dt="2023-07-11T22:54:44.200" v="9" actId="2711"/>
          <ac:spMkLst>
            <pc:docMk/>
            <pc:sldMk cId="3041520386" sldId="308"/>
            <ac:spMk id="2" creationId="{687D7AD4-EE25-42E6-A3F2-C658860DB740}"/>
          </ac:spMkLst>
        </pc:spChg>
        <pc:spChg chg="mod">
          <ac:chgData name="Tammy Pankey" userId="89b84b47-0384-4d66-b56e-dc00ebdb68cf" providerId="ADAL" clId="{81FFFBD1-9731-4054-BB2F-8251BC557019}" dt="2023-07-11T22:54:44.200" v="9" actId="2711"/>
          <ac:spMkLst>
            <pc:docMk/>
            <pc:sldMk cId="3041520386" sldId="308"/>
            <ac:spMk id="4" creationId="{56567651-8AA4-479B-AC03-821AC799E926}"/>
          </ac:spMkLst>
        </pc:spChg>
        <pc:spChg chg="mod">
          <ac:chgData name="Tammy Pankey" userId="89b84b47-0384-4d66-b56e-dc00ebdb68cf" providerId="ADAL" clId="{81FFFBD1-9731-4054-BB2F-8251BC557019}" dt="2023-07-11T22:54:44.200" v="9" actId="2711"/>
          <ac:spMkLst>
            <pc:docMk/>
            <pc:sldMk cId="3041520386" sldId="308"/>
            <ac:spMk id="5" creationId="{03D193D5-911C-4DF9-BB10-28A5ACD7C69A}"/>
          </ac:spMkLst>
        </pc:spChg>
        <pc:spChg chg="mod">
          <ac:chgData name="Tammy Pankey" userId="89b84b47-0384-4d66-b56e-dc00ebdb68cf" providerId="ADAL" clId="{81FFFBD1-9731-4054-BB2F-8251BC557019}" dt="2023-07-11T22:54:44.200" v="9" actId="2711"/>
          <ac:spMkLst>
            <pc:docMk/>
            <pc:sldMk cId="3041520386" sldId="308"/>
            <ac:spMk id="8" creationId="{3C0FF15F-2186-A2CF-E4FF-9FB7E84F7E9C}"/>
          </ac:spMkLst>
        </pc:spChg>
        <pc:spChg chg="mod">
          <ac:chgData name="Tammy Pankey" userId="89b84b47-0384-4d66-b56e-dc00ebdb68cf" providerId="ADAL" clId="{81FFFBD1-9731-4054-BB2F-8251BC557019}" dt="2023-07-11T22:54:44.200" v="9" actId="2711"/>
          <ac:spMkLst>
            <pc:docMk/>
            <pc:sldMk cId="3041520386" sldId="308"/>
            <ac:spMk id="10" creationId="{7712E11C-325F-CCA0-66FB-C35CA4107F62}"/>
          </ac:spMkLst>
        </pc:spChg>
        <pc:picChg chg="mod">
          <ac:chgData name="Tammy Pankey" userId="89b84b47-0384-4d66-b56e-dc00ebdb68cf" providerId="ADAL" clId="{81FFFBD1-9731-4054-BB2F-8251BC557019}" dt="2023-07-11T22:54:46.938" v="10" actId="1076"/>
          <ac:picMkLst>
            <pc:docMk/>
            <pc:sldMk cId="3041520386" sldId="308"/>
            <ac:picMk id="3" creationId="{A721C944-8A73-2DC7-4D5A-5AE50CC8B15D}"/>
          </ac:picMkLst>
        </pc:picChg>
      </pc:sldChg>
      <pc:sldChg chg="modSp mod">
        <pc:chgData name="Tammy Pankey" userId="89b84b47-0384-4d66-b56e-dc00ebdb68cf" providerId="ADAL" clId="{81FFFBD1-9731-4054-BB2F-8251BC557019}" dt="2023-07-11T22:54:54.065" v="11" actId="2711"/>
        <pc:sldMkLst>
          <pc:docMk/>
          <pc:sldMk cId="2076105390" sldId="309"/>
        </pc:sldMkLst>
        <pc:spChg chg="mod">
          <ac:chgData name="Tammy Pankey" userId="89b84b47-0384-4d66-b56e-dc00ebdb68cf" providerId="ADAL" clId="{81FFFBD1-9731-4054-BB2F-8251BC557019}" dt="2023-07-11T22:54:54.065" v="11" actId="2711"/>
          <ac:spMkLst>
            <pc:docMk/>
            <pc:sldMk cId="2076105390" sldId="309"/>
            <ac:spMk id="2" creationId="{687D7AD4-EE25-42E6-A3F2-C658860DB740}"/>
          </ac:spMkLst>
        </pc:spChg>
        <pc:spChg chg="mod">
          <ac:chgData name="Tammy Pankey" userId="89b84b47-0384-4d66-b56e-dc00ebdb68cf" providerId="ADAL" clId="{81FFFBD1-9731-4054-BB2F-8251BC557019}" dt="2023-07-11T22:54:54.065" v="11" actId="2711"/>
          <ac:spMkLst>
            <pc:docMk/>
            <pc:sldMk cId="2076105390" sldId="309"/>
            <ac:spMk id="4" creationId="{56567651-8AA4-479B-AC03-821AC799E926}"/>
          </ac:spMkLst>
        </pc:spChg>
        <pc:spChg chg="mod">
          <ac:chgData name="Tammy Pankey" userId="89b84b47-0384-4d66-b56e-dc00ebdb68cf" providerId="ADAL" clId="{81FFFBD1-9731-4054-BB2F-8251BC557019}" dt="2023-07-11T22:54:54.065" v="11" actId="2711"/>
          <ac:spMkLst>
            <pc:docMk/>
            <pc:sldMk cId="2076105390" sldId="309"/>
            <ac:spMk id="8" creationId="{77987AB0-1257-2201-2FFB-009848C82DAC}"/>
          </ac:spMkLst>
        </pc:spChg>
      </pc:sldChg>
    </pc:docChg>
  </pc:docChgLst>
  <pc:docChgLst>
    <pc:chgData name="Tammy Pankey" userId="89b84b47-0384-4d66-b56e-dc00ebdb68cf" providerId="ADAL" clId="{A64F813C-A9BF-4D9B-A19D-8D299A5B7139}"/>
    <pc:docChg chg="custSel modSld">
      <pc:chgData name="Tammy Pankey" userId="89b84b47-0384-4d66-b56e-dc00ebdb68cf" providerId="ADAL" clId="{A64F813C-A9BF-4D9B-A19D-8D299A5B7139}" dt="2022-07-29T14:39:55.933" v="7" actId="14826"/>
      <pc:docMkLst>
        <pc:docMk/>
      </pc:docMkLst>
      <pc:sldChg chg="modSp">
        <pc:chgData name="Tammy Pankey" userId="89b84b47-0384-4d66-b56e-dc00ebdb68cf" providerId="ADAL" clId="{A64F813C-A9BF-4D9B-A19D-8D299A5B7139}" dt="2022-07-29T14:39:55.933" v="7" actId="14826"/>
        <pc:sldMkLst>
          <pc:docMk/>
          <pc:sldMk cId="3763185327" sldId="271"/>
        </pc:sldMkLst>
        <pc:picChg chg="mod">
          <ac:chgData name="Tammy Pankey" userId="89b84b47-0384-4d66-b56e-dc00ebdb68cf" providerId="ADAL" clId="{A64F813C-A9BF-4D9B-A19D-8D299A5B7139}" dt="2022-07-29T14:39:55.933" v="7" actId="14826"/>
          <ac:picMkLst>
            <pc:docMk/>
            <pc:sldMk cId="3763185327" sldId="271"/>
            <ac:picMk id="8" creationId="{3B63C919-6040-1045-8CB8-87CF823F07F3}"/>
          </ac:picMkLst>
        </pc:picChg>
      </pc:sldChg>
      <pc:sldChg chg="modSp mod">
        <pc:chgData name="Tammy Pankey" userId="89b84b47-0384-4d66-b56e-dc00ebdb68cf" providerId="ADAL" clId="{A64F813C-A9BF-4D9B-A19D-8D299A5B7139}" dt="2022-07-29T14:36:52.862" v="3" actId="14826"/>
        <pc:sldMkLst>
          <pc:docMk/>
          <pc:sldMk cId="976011520" sldId="285"/>
        </pc:sldMkLst>
        <pc:picChg chg="mod">
          <ac:chgData name="Tammy Pankey" userId="89b84b47-0384-4d66-b56e-dc00ebdb68cf" providerId="ADAL" clId="{A64F813C-A9BF-4D9B-A19D-8D299A5B7139}" dt="2022-07-29T14:36:52.862" v="3" actId="14826"/>
          <ac:picMkLst>
            <pc:docMk/>
            <pc:sldMk cId="976011520" sldId="285"/>
            <ac:picMk id="7" creationId="{575337E3-3DBD-4646-B16B-D4582B802130}"/>
          </ac:picMkLst>
        </pc:picChg>
      </pc:sldChg>
      <pc:sldChg chg="addSp delSp modSp mod">
        <pc:chgData name="Tammy Pankey" userId="89b84b47-0384-4d66-b56e-dc00ebdb68cf" providerId="ADAL" clId="{A64F813C-A9BF-4D9B-A19D-8D299A5B7139}" dt="2022-07-29T14:29:09.882" v="2"/>
        <pc:sldMkLst>
          <pc:docMk/>
          <pc:sldMk cId="2674961056" sldId="291"/>
        </pc:sldMkLst>
        <pc:spChg chg="add mod">
          <ac:chgData name="Tammy Pankey" userId="89b84b47-0384-4d66-b56e-dc00ebdb68cf" providerId="ADAL" clId="{A64F813C-A9BF-4D9B-A19D-8D299A5B7139}" dt="2022-07-29T14:29:09.882" v="2"/>
          <ac:spMkLst>
            <pc:docMk/>
            <pc:sldMk cId="2674961056" sldId="291"/>
            <ac:spMk id="7" creationId="{D44F4F70-40CB-7C20-A345-6C5963251F0E}"/>
          </ac:spMkLst>
        </pc:spChg>
        <pc:spChg chg="del mod">
          <ac:chgData name="Tammy Pankey" userId="89b84b47-0384-4d66-b56e-dc00ebdb68cf" providerId="ADAL" clId="{A64F813C-A9BF-4D9B-A19D-8D299A5B7139}" dt="2022-07-29T14:29:08.887" v="1" actId="478"/>
          <ac:spMkLst>
            <pc:docMk/>
            <pc:sldMk cId="2674961056" sldId="291"/>
            <ac:spMk id="12" creationId="{535D8CFA-7EF9-4D5E-AD24-FFC768D8F9CE}"/>
          </ac:spMkLst>
        </pc:spChg>
      </pc:sldChg>
      <pc:sldChg chg="modNotesTx">
        <pc:chgData name="Tammy Pankey" userId="89b84b47-0384-4d66-b56e-dc00ebdb68cf" providerId="ADAL" clId="{A64F813C-A9BF-4D9B-A19D-8D299A5B7139}" dt="2022-07-29T14:39:11.555" v="6" actId="20577"/>
        <pc:sldMkLst>
          <pc:docMk/>
          <pc:sldMk cId="2700420877" sldId="2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13F5F3-06B3-EE47-BF43-708E2593BF64}" type="datetimeFigureOut">
              <a:rPr lang="en-US" smtClean="0"/>
              <a:t>7/11/2023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B8CF6-C2C2-924C-96EF-0C0C9E05FEB2}" type="slidenum">
              <a:rPr lang="en-US" smtClean="0"/>
              <a:t>‹#›</a:t>
            </a:fld>
            <a:endParaRPr lang="en-US" dirty="0"/>
          </a:p>
        </p:txBody>
      </p:sp>
    </p:spTree>
    <p:extLst>
      <p:ext uri="{BB962C8B-B14F-4D97-AF65-F5344CB8AC3E}">
        <p14:creationId xmlns:p14="http://schemas.microsoft.com/office/powerpoint/2010/main" val="29450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Session 9: Dress Rehearsal</a:t>
            </a:r>
          </a:p>
          <a:p>
            <a:r>
              <a:rPr lang="en-US" dirty="0"/>
              <a:t>It is time to reinforce the use of teamwork skills such as sharing, discussing, and compromising. Observe how the teams talk to each other and evaluate how this has changed over the course of the program.</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957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2D91"/>
                </a:solidFill>
                <a:effectLst/>
                <a:uLnTx/>
                <a:uFillTx/>
                <a:latin typeface="Helvetica Neue" panose="02000503000000020004"/>
                <a:ea typeface="+mn-ea"/>
                <a:cs typeface="+mn-cs"/>
              </a:rPr>
              <a:t>Outcomes</a:t>
            </a:r>
          </a:p>
          <a:p>
            <a:pPr marL="91440" marR="0" lvl="0" indent="-9144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Helvetica Neue" panose="02000503000000020004"/>
                <a:ea typeface="+mn-ea"/>
                <a:cs typeface="+mn-cs"/>
              </a:rPr>
              <a:t>Teams</a:t>
            </a:r>
            <a:r>
              <a:rPr kumimoji="0" lang="en-US" sz="1200" b="1" i="0" u="none" strike="noStrike" kern="1200" cap="none" spc="0" normalizeH="0" baseline="0" noProof="0" dirty="0">
                <a:ln>
                  <a:noFill/>
                </a:ln>
                <a:solidFill>
                  <a:srgbClr val="662D91"/>
                </a:solidFill>
                <a:effectLst/>
                <a:uLnTx/>
                <a:uFillTx/>
                <a:latin typeface="Helvetica Neue" panose="02000503000000020004"/>
                <a:ea typeface="+mn-ea"/>
                <a:cs typeface="+mn-cs"/>
              </a:rPr>
              <a:t> </a:t>
            </a:r>
            <a:r>
              <a:rPr kumimoji="0" lang="en-US" sz="1200" b="0" i="0" u="none" strike="noStrike" kern="1200" cap="none" spc="0" normalizeH="0" baseline="0" noProof="0" dirty="0">
                <a:ln>
                  <a:noFill/>
                </a:ln>
                <a:solidFill>
                  <a:prstClr val="black"/>
                </a:solidFill>
                <a:effectLst/>
                <a:uLnTx/>
                <a:uFillTx/>
                <a:latin typeface="Helvetica Neue" panose="02000503000000020004"/>
                <a:ea typeface="+mn-ea"/>
                <a:cs typeface="+mn-cs"/>
              </a:rPr>
              <a:t>will reflect on their experiences throughout the sessions.</a:t>
            </a:r>
            <a:endParaRPr kumimoji="0" lang="en-US" sz="300" b="0" i="0" u="none" strike="noStrike" kern="1200" cap="none" spc="0" normalizeH="0" baseline="0" noProof="0" dirty="0">
              <a:ln>
                <a:noFill/>
              </a:ln>
              <a:solidFill>
                <a:prstClr val="black"/>
              </a:solidFill>
              <a:effectLst/>
              <a:uLnTx/>
              <a:uFillTx/>
              <a:latin typeface="Helvetica Neue" panose="02000503000000020004"/>
              <a:ea typeface="+mn-ea"/>
              <a:cs typeface="+mn-cs"/>
            </a:endParaRPr>
          </a:p>
          <a:p>
            <a:pPr marL="91440" marR="0" lvl="0" indent="-9144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Helvetica Neue" panose="02000503000000020004"/>
                <a:ea typeface="+mn-ea"/>
                <a:cs typeface="+mn-cs"/>
              </a:rPr>
              <a:t>Teams will build their improved solution to their space where hobbies or interests are shared.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kern="1200" dirty="0">
                <a:solidFill>
                  <a:schemeClr val="tx1"/>
                </a:solidFill>
                <a:effectLst/>
                <a:latin typeface="+mn-lt"/>
                <a:ea typeface="+mn-ea"/>
                <a:cs typeface="+mn-cs"/>
              </a:rPr>
              <a:t>Facilitator Tip</a:t>
            </a:r>
          </a:p>
          <a:p>
            <a:pPr marL="182880" indent="-182880">
              <a:buFont typeface="+mj-lt"/>
              <a:buAutoNum type="arabicPeriod"/>
            </a:pPr>
            <a:r>
              <a:rPr lang="en-US" dirty="0"/>
              <a:t>Encourage children to think about and choose the best idea they had in the previous sessions.</a:t>
            </a:r>
          </a:p>
          <a:p>
            <a:pPr marL="182880" indent="-182880">
              <a:buFont typeface="+mj-lt"/>
              <a:buAutoNum type="arabicPeriod"/>
            </a:pPr>
            <a:r>
              <a:rPr lang="en-US" dirty="0"/>
              <a:t>It is important for teams to work together to combine their ideas into a cohesive solution.</a:t>
            </a:r>
            <a:endParaRPr kumimoji="0" lang="en-US" sz="1200" b="0" i="0" u="none" strike="noStrike" kern="1200" cap="none" spc="0" normalizeH="0" baseline="0" noProof="0" dirty="0">
              <a:ln>
                <a:noFill/>
              </a:ln>
              <a:solidFill>
                <a:prstClr val="black"/>
              </a:solidFill>
              <a:effectLst/>
              <a:uLnTx/>
              <a:uFillTx/>
              <a:latin typeface="Helvetica Neue" panose="020005030000000200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124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800" b="1" i="0" u="none" strike="noStrike" baseline="0" dirty="0">
                <a:solidFill>
                  <a:srgbClr val="4A2283"/>
                </a:solidFill>
                <a:latin typeface="ShinnRR-Book"/>
              </a:rPr>
              <a:t>Warm-Up</a:t>
            </a:r>
            <a:r>
              <a:rPr lang="en-US" sz="1800" b="0" i="0" u="none" strike="noStrike" baseline="0" dirty="0">
                <a:solidFill>
                  <a:srgbClr val="4A2283"/>
                </a:solidFill>
                <a:latin typeface="ShinnRR-Book"/>
              </a:rPr>
              <a:t>:  (10 minutes)  </a:t>
            </a:r>
            <a:r>
              <a:rPr lang="en-US" sz="1200" b="1" i="0" u="none" strike="noStrike" kern="1200" dirty="0">
                <a:solidFill>
                  <a:schemeClr val="tx1"/>
                </a:solidFill>
                <a:effectLst/>
                <a:latin typeface="+mn-lt"/>
                <a:ea typeface="+mn-ea"/>
                <a:cs typeface="+mn-cs"/>
              </a:rPr>
              <a:t>It Takes a Team</a:t>
            </a:r>
          </a:p>
          <a:p>
            <a:pPr rtl="0" fontAlgn="base"/>
            <a:r>
              <a:rPr lang="en-US" sz="1200" b="0" i="0" u="sng" kern="1200" dirty="0">
                <a:solidFill>
                  <a:schemeClr val="tx1"/>
                </a:solidFill>
                <a:effectLst/>
                <a:latin typeface="+mn-lt"/>
                <a:ea typeface="+mn-ea"/>
                <a:cs typeface="+mn-cs"/>
              </a:rPr>
              <a:t>Base Activity</a:t>
            </a:r>
          </a:p>
          <a:p>
            <a:pPr rtl="0" fontAlgn="base"/>
            <a:r>
              <a:rPr lang="en-US" sz="1200" b="0" i="0" u="none" kern="1200" dirty="0">
                <a:solidFill>
                  <a:schemeClr val="tx1"/>
                </a:solidFill>
                <a:effectLst/>
                <a:latin typeface="+mn-lt"/>
                <a:ea typeface="+mn-ea"/>
                <a:cs typeface="+mn-cs"/>
              </a:rPr>
              <a:t>1. In groups of 4, have the children mix their bricks together.</a:t>
            </a:r>
          </a:p>
          <a:p>
            <a:pPr rtl="0" fontAlgn="base"/>
            <a:r>
              <a:rPr lang="en-US" sz="1200" b="0" i="0" u="none" kern="1200" dirty="0">
                <a:solidFill>
                  <a:schemeClr val="tx1"/>
                </a:solidFill>
                <a:effectLst/>
                <a:latin typeface="+mn-lt"/>
                <a:ea typeface="+mn-ea"/>
                <a:cs typeface="+mn-cs"/>
              </a:rPr>
              <a:t>2. The children should work together to build a long line of connected blocks to represent a person that is part of a team and how they support each other to achieve success.</a:t>
            </a:r>
          </a:p>
          <a:p>
            <a:pPr rtl="0" fontAlgn="base"/>
            <a:r>
              <a:rPr lang="en-US" sz="1200" b="0" i="0" u="none" kern="1200" dirty="0">
                <a:solidFill>
                  <a:schemeClr val="tx1"/>
                </a:solidFill>
                <a:effectLst/>
                <a:latin typeface="+mn-lt"/>
                <a:ea typeface="+mn-ea"/>
                <a:cs typeface="+mn-cs"/>
              </a:rPr>
              <a:t>3. The children should think about what happens if a brick is missing from the line.</a:t>
            </a:r>
          </a:p>
          <a:p>
            <a:pPr rtl="0" fontAlgn="base"/>
            <a:r>
              <a:rPr lang="en-US" sz="1200" b="0" i="0" u="sng" kern="1200" dirty="0">
                <a:solidFill>
                  <a:schemeClr val="tx1"/>
                </a:solidFill>
                <a:effectLst/>
                <a:latin typeface="+mn-lt"/>
                <a:ea typeface="+mn-ea"/>
                <a:cs typeface="+mn-cs"/>
              </a:rPr>
              <a:t>Guiding Questions:</a:t>
            </a:r>
          </a:p>
          <a:p>
            <a:pPr rtl="0" fontAlgn="base"/>
            <a:r>
              <a:rPr lang="en-US" sz="1200" b="0" i="0" u="none" kern="1200" dirty="0">
                <a:solidFill>
                  <a:schemeClr val="tx1"/>
                </a:solidFill>
                <a:effectLst/>
                <a:latin typeface="+mn-lt"/>
                <a:ea typeface="+mn-ea"/>
                <a:cs typeface="+mn-cs"/>
              </a:rPr>
              <a:t>• What job does each brick represent?</a:t>
            </a:r>
          </a:p>
          <a:p>
            <a:pPr rtl="0" fontAlgn="base"/>
            <a:r>
              <a:rPr lang="en-US" sz="1200" b="0" i="0" u="none" kern="1200" dirty="0">
                <a:solidFill>
                  <a:schemeClr val="tx1"/>
                </a:solidFill>
                <a:effectLst/>
                <a:latin typeface="+mn-lt"/>
                <a:ea typeface="+mn-ea"/>
                <a:cs typeface="+mn-cs"/>
              </a:rPr>
              <a:t>• How do the different jobs work together?</a:t>
            </a:r>
          </a:p>
          <a:p>
            <a:pPr rtl="0" fontAlgn="base"/>
            <a:r>
              <a:rPr lang="en-US" sz="1200" b="0" i="0" u="none" kern="1200" dirty="0">
                <a:solidFill>
                  <a:schemeClr val="tx1"/>
                </a:solidFill>
                <a:effectLst/>
                <a:latin typeface="+mn-lt"/>
                <a:ea typeface="+mn-ea"/>
                <a:cs typeface="+mn-cs"/>
              </a:rPr>
              <a:t>• What would happen if there was a break in the line?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7593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Facilitator Tip – </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TMG Appendix </a:t>
            </a:r>
            <a:r>
              <a:rPr lang="en-US" sz="1000" b="0" i="0" kern="1200" dirty="0">
                <a:solidFill>
                  <a:schemeClr val="tx1"/>
                </a:solidFill>
                <a:effectLst/>
                <a:latin typeface="+mn-lt"/>
                <a:ea typeface="+mn-ea"/>
                <a:cs typeface="+mn-cs"/>
              </a:rPr>
              <a:t>(see page 29)</a:t>
            </a: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841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3600" b="1" i="0" u="none" strike="noStrike" baseline="0" dirty="0">
                <a:solidFill>
                  <a:srgbClr val="592980"/>
                </a:solidFill>
                <a:latin typeface="TobiPro-ExtraBold"/>
              </a:rPr>
              <a:t>Explore Task </a:t>
            </a:r>
            <a:r>
              <a:rPr lang="en-US" sz="3600" b="0" i="0" u="none" strike="noStrike" baseline="0" dirty="0">
                <a:solidFill>
                  <a:srgbClr val="592980"/>
                </a:solidFill>
                <a:latin typeface="TobiPro-Medium"/>
              </a:rPr>
              <a:t>(1O minutes)</a:t>
            </a:r>
          </a:p>
          <a:p>
            <a:pPr algn="l"/>
            <a:r>
              <a:rPr lang="en-US" sz="4800" b="0" i="0" u="none" strike="noStrike" baseline="0" dirty="0">
                <a:solidFill>
                  <a:srgbClr val="878787"/>
                </a:solidFill>
                <a:latin typeface="ArialMT"/>
              </a:rPr>
              <a:t>Ask the children to reflect on their experiences throughout the sessions.</a:t>
            </a:r>
          </a:p>
          <a:p>
            <a:pPr algn="l"/>
            <a:r>
              <a:rPr lang="en-US" sz="4800" b="0" i="0" u="none" strike="noStrike" baseline="0" dirty="0">
                <a:solidFill>
                  <a:srgbClr val="878787"/>
                </a:solidFill>
                <a:latin typeface="ArialMT"/>
              </a:rPr>
              <a:t>Discuss the different needs of your community.  What things would people in the community like to share?</a:t>
            </a:r>
          </a:p>
          <a:p>
            <a:pPr algn="l"/>
            <a:r>
              <a:rPr lang="en-US" sz="4800" b="0" i="0" u="none" strike="noStrike" baseline="0" dirty="0">
                <a:solidFill>
                  <a:srgbClr val="878787"/>
                </a:solidFill>
                <a:latin typeface="ArialMT"/>
              </a:rPr>
              <a:t>Remind the children of the different people in their community they have been building for.</a:t>
            </a:r>
          </a:p>
          <a:p>
            <a:pPr algn="l"/>
            <a:r>
              <a:rPr lang="en-US" sz="4800" b="0" i="0" u="none" strike="noStrike" baseline="0" dirty="0">
                <a:solidFill>
                  <a:srgbClr val="878787"/>
                </a:solidFill>
                <a:latin typeface="ArialMT"/>
              </a:rPr>
              <a:t>You could ask the children to:</a:t>
            </a:r>
          </a:p>
          <a:p>
            <a:pPr algn="l"/>
            <a:r>
              <a:rPr lang="en-US" sz="4800" b="0" i="0" u="none" strike="noStrike" baseline="0" dirty="0">
                <a:solidFill>
                  <a:srgbClr val="878787"/>
                </a:solidFill>
                <a:latin typeface="ArialMT"/>
              </a:rPr>
              <a:t>• Think about different kinds of music styles and dances.</a:t>
            </a:r>
          </a:p>
          <a:p>
            <a:pPr algn="l"/>
            <a:r>
              <a:rPr lang="en-US" sz="4800" b="0" i="0" u="none" strike="noStrike" baseline="0" dirty="0">
                <a:solidFill>
                  <a:srgbClr val="878787"/>
                </a:solidFill>
                <a:latin typeface="ArialMT"/>
              </a:rPr>
              <a:t>• How can they improve a theater in their community?</a:t>
            </a:r>
          </a:p>
          <a:p>
            <a:pPr algn="l"/>
            <a:r>
              <a:rPr lang="en-US" sz="4800" b="0" i="0" u="none" strike="noStrike" baseline="0" dirty="0">
                <a:solidFill>
                  <a:srgbClr val="878787"/>
                </a:solidFill>
                <a:latin typeface="ArialMT"/>
              </a:rPr>
              <a:t>• Reflect on their solutions from previous sessions.</a:t>
            </a:r>
          </a:p>
          <a:p>
            <a:pPr algn="l"/>
            <a:r>
              <a:rPr lang="en-US" sz="4800" b="0" i="0" u="none" strike="noStrike" baseline="0" dirty="0">
                <a:solidFill>
                  <a:srgbClr val="878787"/>
                </a:solidFill>
                <a:latin typeface="ArialMT"/>
              </a:rPr>
              <a:t>• How could they iterate and improve on their previous ideas?</a:t>
            </a:r>
          </a:p>
          <a:p>
            <a:endParaRPr lang="en-US" sz="4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4800" b="1" i="1" u="none" strike="noStrike" kern="1200" dirty="0">
                <a:solidFill>
                  <a:schemeClr val="tx1"/>
                </a:solidFill>
                <a:effectLst/>
                <a:latin typeface="+mn-lt"/>
                <a:ea typeface="+mn-ea"/>
                <a:cs typeface="+mn-cs"/>
              </a:rPr>
              <a:t>Facilitator Tip</a:t>
            </a:r>
          </a:p>
          <a:p>
            <a:pPr marL="182880" indent="-182880">
              <a:buFont typeface="+mj-lt"/>
              <a:buAutoNum type="arabicPeriod"/>
            </a:pPr>
            <a:r>
              <a:rPr lang="en-US" sz="4800" dirty="0"/>
              <a:t>Encourage children to think about and choose the best idea they had in the previous sessions.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4583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Create Task </a:t>
            </a:r>
            <a:r>
              <a:rPr lang="en-US" sz="1200" b="0" i="0" u="none" strike="noStrike" kern="1200" dirty="0">
                <a:solidFill>
                  <a:schemeClr val="tx1"/>
                </a:solidFill>
                <a:effectLst/>
                <a:latin typeface="+mn-lt"/>
                <a:ea typeface="+mn-ea"/>
                <a:cs typeface="+mn-cs"/>
              </a:rPr>
              <a:t>(25 minutes)</a:t>
            </a:r>
          </a:p>
          <a:p>
            <a:r>
              <a:rPr lang="en-US" sz="1200" b="0" i="0" u="none" strike="noStrike" kern="1200" dirty="0">
                <a:solidFill>
                  <a:schemeClr val="tx1"/>
                </a:solidFill>
                <a:effectLst/>
                <a:latin typeface="+mn-lt"/>
                <a:ea typeface="+mn-ea"/>
                <a:cs typeface="+mn-cs"/>
              </a:rPr>
              <a:t>Tell the teams to put everything they have learned about together and build a place as a team where everyone can share what they love doing with an audience.  They should think about the audience that will be in the place, the people that work there, and what creative ways they will use to entertain everyone.</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teams can use pieces from the Discover set and STEAM Park.  Have them decide where their model should go on the mat.  They should discuss who will say what about their solution in the Explore Task.</a:t>
            </a:r>
          </a:p>
          <a:p>
            <a:endParaRPr lang="en-US" sz="1200" b="0" i="0" u="none" strike="noStrike" kern="1200" dirty="0">
              <a:solidFill>
                <a:schemeClr val="tx1"/>
              </a:solidFill>
              <a:effectLst/>
              <a:latin typeface="+mn-lt"/>
              <a:ea typeface="+mn-ea"/>
              <a:cs typeface="+mn-cs"/>
            </a:endParaRPr>
          </a:p>
          <a:p>
            <a:r>
              <a:rPr lang="en-US" sz="1200" b="1" i="0" u="none" strike="noStrike" baseline="0" dirty="0">
                <a:solidFill>
                  <a:srgbClr val="FF781D"/>
                </a:solidFill>
                <a:latin typeface="Arial Rounded MT Bold" panose="020F0704030504030204" pitchFamily="34" charset="0"/>
              </a:rPr>
              <a:t>Playful Learning in Action – </a:t>
            </a:r>
            <a:r>
              <a:rPr lang="en-US" sz="1200" b="0" i="0" u="none" strike="noStrike" baseline="0" dirty="0">
                <a:solidFill>
                  <a:srgbClr val="FF781D"/>
                </a:solidFill>
                <a:latin typeface="Arial Rounded MT Bold" panose="020F0704030504030204" pitchFamily="34" charset="0"/>
              </a:rPr>
              <a:t>The teams will persist to create a team build and use teamwork to join their builds together.</a:t>
            </a:r>
          </a:p>
          <a:p>
            <a:r>
              <a:rPr lang="en-US" sz="1200" b="1" i="0" u="none" strike="noStrike" kern="1200" dirty="0">
                <a:solidFill>
                  <a:schemeClr val="tx1"/>
                </a:solidFill>
                <a:effectLst/>
                <a:latin typeface="+mn-lt"/>
                <a:ea typeface="+mn-ea"/>
                <a:cs typeface="+mn-cs"/>
              </a:rPr>
              <a:t>Key Vocabulary – </a:t>
            </a:r>
            <a:r>
              <a:rPr lang="en-US" sz="1200" b="0" i="0" u="none" strike="noStrike" kern="1200" dirty="0">
                <a:solidFill>
                  <a:schemeClr val="tx1"/>
                </a:solidFill>
                <a:effectLst/>
                <a:latin typeface="+mn-lt"/>
                <a:ea typeface="+mn-ea"/>
                <a:cs typeface="+mn-cs"/>
              </a:rPr>
              <a:t>improve, reflect, iterate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kern="1200" dirty="0">
                <a:solidFill>
                  <a:schemeClr val="tx1"/>
                </a:solidFill>
                <a:effectLst/>
                <a:latin typeface="+mn-lt"/>
                <a:ea typeface="+mn-ea"/>
                <a:cs typeface="+mn-cs"/>
              </a:rPr>
              <a:t>Facilitator Tip</a:t>
            </a:r>
            <a:endParaRPr lang="en-US" dirty="0"/>
          </a:p>
          <a:p>
            <a:pPr marL="182880" indent="-182880">
              <a:buFont typeface="+mj-lt"/>
              <a:buAutoNum type="arabicPeriod" startAt="2"/>
            </a:pPr>
            <a:r>
              <a:rPr lang="en-US" dirty="0"/>
              <a:t>It is important for teams to work together to combine their ideas into a cohesive solution.</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8661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Create Task </a:t>
            </a:r>
            <a:r>
              <a:rPr lang="en-US" sz="1200" b="0" i="0" u="none" strike="noStrike" kern="1200" dirty="0">
                <a:solidFill>
                  <a:schemeClr val="tx1"/>
                </a:solidFill>
                <a:effectLst/>
                <a:latin typeface="+mn-lt"/>
                <a:ea typeface="+mn-ea"/>
                <a:cs typeface="+mn-cs"/>
              </a:rPr>
              <a:t>(25 minutes)</a:t>
            </a:r>
          </a:p>
          <a:p>
            <a:r>
              <a:rPr lang="en-US" sz="1200" b="0" i="0" u="none" strike="noStrike" kern="1200" dirty="0">
                <a:solidFill>
                  <a:schemeClr val="tx1"/>
                </a:solidFill>
                <a:effectLst/>
                <a:latin typeface="+mn-lt"/>
                <a:ea typeface="+mn-ea"/>
                <a:cs typeface="+mn-cs"/>
              </a:rPr>
              <a:t>Tell the teams to put everything they have learned about together and build a place as a team where everyone can share what they love doing with an audience.  They should think about the audience that will be in the place, the people that work there, and what creative ways they will use to entertain everyone.</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teams can use pieces from the Discover set and STEAM Park.  Have them decide where their model should go on the mat.  They should discuss who will say what about their solution in the Explore Task.</a:t>
            </a:r>
          </a:p>
          <a:p>
            <a:endParaRPr lang="en-US" sz="1200" b="0" i="0" u="none" strike="noStrike" kern="1200" dirty="0">
              <a:solidFill>
                <a:schemeClr val="tx1"/>
              </a:solidFill>
              <a:effectLst/>
              <a:latin typeface="+mn-lt"/>
              <a:ea typeface="+mn-ea"/>
              <a:cs typeface="+mn-cs"/>
            </a:endParaRPr>
          </a:p>
          <a:p>
            <a:r>
              <a:rPr lang="en-US" sz="1200" b="1" i="0" u="none" strike="noStrike" baseline="0" dirty="0">
                <a:solidFill>
                  <a:srgbClr val="FF781D"/>
                </a:solidFill>
                <a:latin typeface="Arial Rounded MT Bold" panose="020F0704030504030204" pitchFamily="34" charset="0"/>
              </a:rPr>
              <a:t>Playful Learning in Action – </a:t>
            </a:r>
            <a:r>
              <a:rPr lang="en-US" sz="1200" b="0" i="0" u="none" strike="noStrike" baseline="0" dirty="0">
                <a:solidFill>
                  <a:srgbClr val="FF781D"/>
                </a:solidFill>
                <a:latin typeface="Arial Rounded MT Bold" panose="020F0704030504030204" pitchFamily="34" charset="0"/>
              </a:rPr>
              <a:t>The teams will persist to create a team build and use teamwork to join their builds together.</a:t>
            </a:r>
          </a:p>
          <a:p>
            <a:r>
              <a:rPr lang="en-US" sz="1200" b="1" i="0" u="none" strike="noStrike" kern="1200" dirty="0">
                <a:solidFill>
                  <a:schemeClr val="tx1"/>
                </a:solidFill>
                <a:effectLst/>
                <a:latin typeface="+mn-lt"/>
                <a:ea typeface="+mn-ea"/>
                <a:cs typeface="+mn-cs"/>
              </a:rPr>
              <a:t>Key Vocabulary – </a:t>
            </a:r>
            <a:r>
              <a:rPr lang="en-US" sz="1200" b="0" i="0" u="none" strike="noStrike" kern="1200" dirty="0">
                <a:solidFill>
                  <a:schemeClr val="tx1"/>
                </a:solidFill>
                <a:effectLst/>
                <a:latin typeface="+mn-lt"/>
                <a:ea typeface="+mn-ea"/>
                <a:cs typeface="+mn-cs"/>
              </a:rPr>
              <a:t>improve, reflect, iterate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kern="1200" dirty="0">
                <a:solidFill>
                  <a:schemeClr val="tx1"/>
                </a:solidFill>
                <a:effectLst/>
                <a:latin typeface="+mn-lt"/>
                <a:ea typeface="+mn-ea"/>
                <a:cs typeface="+mn-cs"/>
              </a:rPr>
              <a:t>Facilitator Tip</a:t>
            </a:r>
            <a:endParaRPr lang="en-US" dirty="0"/>
          </a:p>
          <a:p>
            <a:pPr marL="182880" indent="-182880">
              <a:buFont typeface="+mj-lt"/>
              <a:buAutoNum type="arabicPeriod" startAt="2"/>
            </a:pPr>
            <a:r>
              <a:rPr lang="en-US" dirty="0"/>
              <a:t>It is important for teams to work together to combine their ideas into a cohesive solution.</a:t>
            </a:r>
            <a:endParaRPr kumimoji="0" lang="en-US" sz="1200" b="0" i="0" u="none" strike="noStrike" kern="1200" cap="none" spc="0" normalizeH="0" baseline="0" noProof="0" dirty="0">
              <a:ln>
                <a:noFill/>
              </a:ln>
              <a:solidFill>
                <a:prstClr val="black"/>
              </a:solidFill>
              <a:effectLst/>
              <a:uLnTx/>
              <a:uFillTx/>
              <a:latin typeface="Helvetica Neue" panose="020005030000000200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884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Share Task –</a:t>
            </a:r>
            <a:r>
              <a:rPr lang="en-US" dirty="0"/>
              <a:t> (15 minutes)</a:t>
            </a:r>
          </a:p>
          <a:p>
            <a:r>
              <a:rPr lang="en-US" dirty="0"/>
              <a:t>Have the children share what they have built with the whole class.  Have them explain their place and what the audience will experience.  Have teams reflect on which ideas they chose, why, and how they worked together in this session.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0373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You may wish to play a video or song during clean up time.  </a:t>
            </a:r>
          </a:p>
          <a:p>
            <a:r>
              <a:rPr lang="en-US" sz="1200" b="0" i="0" u="none" strike="noStrike" kern="1200" dirty="0">
                <a:solidFill>
                  <a:schemeClr val="tx1"/>
                </a:solidFill>
                <a:effectLst/>
                <a:latin typeface="+mn-lt"/>
                <a:ea typeface="+mn-ea"/>
                <a:cs typeface="+mn-cs"/>
              </a:rPr>
              <a:t>Link on GoNoodle:  https://family.gonoodle.com/activities/clean-up </a:t>
            </a:r>
          </a:p>
          <a:p>
            <a:r>
              <a:rPr lang="en-US" sz="1200" b="0" i="0" u="none" strike="noStrike" kern="1200" dirty="0">
                <a:solidFill>
                  <a:schemeClr val="tx1"/>
                </a:solidFill>
                <a:effectLst/>
                <a:latin typeface="+mn-lt"/>
                <a:ea typeface="+mn-ea"/>
                <a:cs typeface="+mn-cs"/>
              </a:rPr>
              <a:t>Link on YouTube Kids:  https://www.youtubekids.com/watch?v=ZJFk87ZsHn0</a:t>
            </a:r>
          </a:p>
          <a:p>
            <a:r>
              <a:rPr lang="en-US" sz="1200" b="0" i="0" u="none" strike="noStrike" kern="1200" dirty="0">
                <a:solidFill>
                  <a:schemeClr val="tx1"/>
                </a:solidFill>
                <a:effectLst/>
                <a:latin typeface="+mn-lt"/>
                <a:ea typeface="+mn-ea"/>
                <a:cs typeface="+mn-cs"/>
              </a:rPr>
              <a:t>Link on YouTube:  https://youtu.be/ZJFk87ZsHn0</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52752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4.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7.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eg"/><Relationship Id="rId1" Type="http://schemas.openxmlformats.org/officeDocument/2006/relationships/slideMaster" Target="../slideMasters/slideMaster1.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1.xml"/><Relationship Id="rId5" Type="http://schemas.openxmlformats.org/officeDocument/2006/relationships/image" Target="../media/image22.emf"/><Relationship Id="rId4" Type="http://schemas.openxmlformats.org/officeDocument/2006/relationships/image" Target="../media/image21.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26.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9.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n-FIRST Title 1">
    <p:spTree>
      <p:nvGrpSpPr>
        <p:cNvPr id="1" name=""/>
        <p:cNvGrpSpPr/>
        <p:nvPr/>
      </p:nvGrpSpPr>
      <p:grpSpPr>
        <a:xfrm>
          <a:off x="0" y="0"/>
          <a:ext cx="0" cy="0"/>
          <a:chOff x="0" y="0"/>
          <a:chExt cx="0" cy="0"/>
        </a:xfrm>
      </p:grpSpPr>
      <p:pic>
        <p:nvPicPr>
          <p:cNvPr id="8" name="Picture 7" descr="A group of people posing for the camera&#10;&#10;Description automatically generated">
            <a:extLst>
              <a:ext uri="{FF2B5EF4-FFF2-40B4-BE49-F238E27FC236}">
                <a16:creationId xmlns:a16="http://schemas.microsoft.com/office/drawing/2014/main" id="{AE46A625-A699-8146-B1EC-AD3911BAB555}"/>
              </a:ext>
            </a:extLst>
          </p:cNvPr>
          <p:cNvPicPr>
            <a:picLocks noChangeAspect="1"/>
          </p:cNvPicPr>
          <p:nvPr userDrawn="1"/>
        </p:nvPicPr>
        <p:blipFill>
          <a:blip r:embed="rId2"/>
          <a:stretch>
            <a:fillRect/>
          </a:stretch>
        </p:blipFill>
        <p:spPr>
          <a:xfrm>
            <a:off x="743" y="0"/>
            <a:ext cx="9142514" cy="6859116"/>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3614859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n-FIRST Split 2">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3163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4315919" y="6233945"/>
            <a:ext cx="46198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person looking at the camera&#10;&#10;Description automatically generated">
            <a:extLst>
              <a:ext uri="{FF2B5EF4-FFF2-40B4-BE49-F238E27FC236}">
                <a16:creationId xmlns:a16="http://schemas.microsoft.com/office/drawing/2014/main" id="{6EAB375D-E9AC-F74F-9547-C4E3B1C07DC7}"/>
              </a:ext>
            </a:extLst>
          </p:cNvPr>
          <p:cNvPicPr>
            <a:picLocks noChangeAspect="1"/>
          </p:cNvPicPr>
          <p:nvPr userDrawn="1"/>
        </p:nvPicPr>
        <p:blipFill>
          <a:blip r:embed="rId3"/>
          <a:stretch>
            <a:fillRect/>
          </a:stretch>
        </p:blipFill>
        <p:spPr>
          <a:xfrm>
            <a:off x="0" y="0"/>
            <a:ext cx="4132613" cy="6858000"/>
          </a:xfrm>
          <a:prstGeom prst="rect">
            <a:avLst/>
          </a:prstGeom>
        </p:spPr>
      </p:pic>
      <p:sp>
        <p:nvSpPr>
          <p:cNvPr id="13" name="Text Placeholder 14">
            <a:extLst>
              <a:ext uri="{FF2B5EF4-FFF2-40B4-BE49-F238E27FC236}">
                <a16:creationId xmlns:a16="http://schemas.microsoft.com/office/drawing/2014/main" id="{5783DE5F-FA27-C947-8F3B-D58816221EBE}"/>
              </a:ext>
            </a:extLst>
          </p:cNvPr>
          <p:cNvSpPr>
            <a:spLocks noGrp="1"/>
          </p:cNvSpPr>
          <p:nvPr>
            <p:ph type="body" sz="quarter" idx="14"/>
          </p:nvPr>
        </p:nvSpPr>
        <p:spPr>
          <a:xfrm>
            <a:off x="454342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A8D2D575-FED2-7A4B-9D93-E1A5AF56636F}"/>
              </a:ext>
            </a:extLst>
          </p:cNvPr>
          <p:cNvSpPr>
            <a:spLocks noGrp="1"/>
          </p:cNvSpPr>
          <p:nvPr>
            <p:ph type="title" hasCustomPrompt="1"/>
          </p:nvPr>
        </p:nvSpPr>
        <p:spPr>
          <a:xfrm>
            <a:off x="454342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5" name="Text Placeholder 12">
            <a:extLst>
              <a:ext uri="{FF2B5EF4-FFF2-40B4-BE49-F238E27FC236}">
                <a16:creationId xmlns:a16="http://schemas.microsoft.com/office/drawing/2014/main" id="{0FA5253B-966D-5740-8D64-97195692D6EC}"/>
              </a:ext>
            </a:extLst>
          </p:cNvPr>
          <p:cNvSpPr>
            <a:spLocks noGrp="1"/>
          </p:cNvSpPr>
          <p:nvPr>
            <p:ph type="body" sz="quarter" idx="13" hasCustomPrompt="1"/>
          </p:nvPr>
        </p:nvSpPr>
        <p:spPr>
          <a:xfrm>
            <a:off x="454342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088793698"/>
      </p:ext>
    </p:extLst>
  </p:cSld>
  <p:clrMapOvr>
    <a:masterClrMapping/>
  </p:clrMapOvr>
  <p:extLst>
    <p:ext uri="{DCECCB84-F9BA-43D5-87BE-67443E8EF086}">
      <p15:sldGuideLst xmlns:p15="http://schemas.microsoft.com/office/powerpoint/2012/main">
        <p15:guide id="1" orient="horz" pos="4176">
          <p15:clr>
            <a:srgbClr val="FBAE40"/>
          </p15:clr>
        </p15:guide>
        <p15:guide id="2">
          <p15:clr>
            <a:srgbClr val="FBAE40"/>
          </p15:clr>
        </p15:guide>
        <p15:guide id="3" pos="120">
          <p15:clr>
            <a:srgbClr val="FBAE40"/>
          </p15:clr>
        </p15:guide>
        <p15:guide id="4" pos="5760" userDrawn="1">
          <p15:clr>
            <a:srgbClr val="FBAE40"/>
          </p15:clr>
        </p15:guide>
        <p15:guide id="5" pos="56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n-FIRST + Programs Split 1">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pic>
        <p:nvPicPr>
          <p:cNvPr id="5" name="Picture 4" descr="A picture containing clock, meter&#10;&#10;Description automatically generated">
            <a:extLst>
              <a:ext uri="{FF2B5EF4-FFF2-40B4-BE49-F238E27FC236}">
                <a16:creationId xmlns:a16="http://schemas.microsoft.com/office/drawing/2014/main" id="{6DC5C20F-4E7E-1F44-A7B5-FB033F4C19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55201" y="6193049"/>
            <a:ext cx="3172246" cy="550869"/>
          </a:xfrm>
          <a:prstGeom prst="rect">
            <a:avLst/>
          </a:prstGeom>
        </p:spPr>
      </p:pic>
      <p:pic>
        <p:nvPicPr>
          <p:cNvPr id="6" name="Picture 5" descr="A close up of a sign&#10;&#10;Description automatically generated">
            <a:extLst>
              <a:ext uri="{FF2B5EF4-FFF2-40B4-BE49-F238E27FC236}">
                <a16:creationId xmlns:a16="http://schemas.microsoft.com/office/drawing/2014/main" id="{7C951008-42F2-FA43-9D7A-E483A2C16E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10" name="Straight Connector 9">
            <a:extLst>
              <a:ext uri="{FF2B5EF4-FFF2-40B4-BE49-F238E27FC236}">
                <a16:creationId xmlns:a16="http://schemas.microsoft.com/office/drawing/2014/main" id="{1F88133D-D111-5543-9141-17DBD179BE23}"/>
              </a:ext>
            </a:extLst>
          </p:cNvPr>
          <p:cNvCxnSpPr>
            <a:cxnSpLocks/>
          </p:cNvCxnSpPr>
          <p:nvPr userDrawn="1"/>
        </p:nvCxnSpPr>
        <p:spPr>
          <a:xfrm>
            <a:off x="180799" y="6233945"/>
            <a:ext cx="13736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group of people sitting at a table with a computer&#10;&#10;Description automatically generated">
            <a:extLst>
              <a:ext uri="{FF2B5EF4-FFF2-40B4-BE49-F238E27FC236}">
                <a16:creationId xmlns:a16="http://schemas.microsoft.com/office/drawing/2014/main" id="{E054C8D7-8B56-5144-8673-F8E05FFA647D}"/>
              </a:ext>
            </a:extLst>
          </p:cNvPr>
          <p:cNvPicPr>
            <a:picLocks noChangeAspect="1"/>
          </p:cNvPicPr>
          <p:nvPr userDrawn="1"/>
        </p:nvPicPr>
        <p:blipFill>
          <a:blip r:embed="rId4"/>
          <a:stretch>
            <a:fillRect/>
          </a:stretch>
        </p:blipFill>
        <p:spPr>
          <a:xfrm>
            <a:off x="5047548" y="0"/>
            <a:ext cx="4132613" cy="6858000"/>
          </a:xfrm>
          <a:prstGeom prst="rect">
            <a:avLst/>
          </a:prstGeom>
        </p:spPr>
      </p:pic>
      <p:sp>
        <p:nvSpPr>
          <p:cNvPr id="14" name="Text Placeholder 14">
            <a:extLst>
              <a:ext uri="{FF2B5EF4-FFF2-40B4-BE49-F238E27FC236}">
                <a16:creationId xmlns:a16="http://schemas.microsoft.com/office/drawing/2014/main" id="{D624270F-D211-8945-B722-3DCD4A3D2CA3}"/>
              </a:ext>
            </a:extLst>
          </p:cNvPr>
          <p:cNvSpPr>
            <a:spLocks noGrp="1"/>
          </p:cNvSpPr>
          <p:nvPr>
            <p:ph type="body" sz="quarter" idx="14"/>
          </p:nvPr>
        </p:nvSpPr>
        <p:spPr>
          <a:xfrm>
            <a:off x="40957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Placeholder 1">
            <a:extLst>
              <a:ext uri="{FF2B5EF4-FFF2-40B4-BE49-F238E27FC236}">
                <a16:creationId xmlns:a16="http://schemas.microsoft.com/office/drawing/2014/main" id="{187118A1-AF1D-E749-93B2-605B63A6ADE8}"/>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6" name="Text Placeholder 12">
            <a:extLst>
              <a:ext uri="{FF2B5EF4-FFF2-40B4-BE49-F238E27FC236}">
                <a16:creationId xmlns:a16="http://schemas.microsoft.com/office/drawing/2014/main" id="{E130E79E-11D8-4242-869F-F180954F907B}"/>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334202626"/>
      </p:ext>
    </p:extLst>
  </p:cSld>
  <p:clrMapOvr>
    <a:masterClrMapping/>
  </p:clrMapOvr>
  <p:extLst>
    <p:ext uri="{DCECCB84-F9BA-43D5-87BE-67443E8EF086}">
      <p15:sldGuideLst xmlns:p15="http://schemas.microsoft.com/office/powerpoint/2012/main">
        <p15:guide id="1" orient="horz" pos="4248">
          <p15:clr>
            <a:srgbClr val="FBAE40"/>
          </p15:clr>
        </p15:guide>
        <p15:guide id="2" pos="56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n-FIRST + Programs Split 2">
    <p:spTree>
      <p:nvGrpSpPr>
        <p:cNvPr id="1" name=""/>
        <p:cNvGrpSpPr/>
        <p:nvPr/>
      </p:nvGrpSpPr>
      <p:grpSpPr>
        <a:xfrm>
          <a:off x="0" y="0"/>
          <a:ext cx="0" cy="0"/>
          <a:chOff x="0" y="0"/>
          <a:chExt cx="0" cy="0"/>
        </a:xfrm>
      </p:grpSpPr>
      <p:pic>
        <p:nvPicPr>
          <p:cNvPr id="5" name="Picture 4" descr="A picture containing clock, meter&#10;&#10;Description automatically generated">
            <a:extLst>
              <a:ext uri="{FF2B5EF4-FFF2-40B4-BE49-F238E27FC236}">
                <a16:creationId xmlns:a16="http://schemas.microsoft.com/office/drawing/2014/main" id="{6DC5C20F-4E7E-1F44-A7B5-FB033F4C19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00481" y="6193049"/>
            <a:ext cx="3172246" cy="550869"/>
          </a:xfrm>
          <a:prstGeom prst="rect">
            <a:avLst/>
          </a:prstGeom>
        </p:spPr>
      </p:pic>
      <p:pic>
        <p:nvPicPr>
          <p:cNvPr id="6" name="Picture 5" descr="A close up of a sign&#10;&#10;Description automatically generated">
            <a:extLst>
              <a:ext uri="{FF2B5EF4-FFF2-40B4-BE49-F238E27FC236}">
                <a16:creationId xmlns:a16="http://schemas.microsoft.com/office/drawing/2014/main" id="{7C951008-42F2-FA43-9D7A-E483A2C16E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76291" y="6360269"/>
            <a:ext cx="1304089" cy="393809"/>
          </a:xfrm>
          <a:prstGeom prst="rect">
            <a:avLst/>
          </a:prstGeom>
        </p:spPr>
      </p:pic>
      <p:cxnSp>
        <p:nvCxnSpPr>
          <p:cNvPr id="10" name="Straight Connector 9">
            <a:extLst>
              <a:ext uri="{FF2B5EF4-FFF2-40B4-BE49-F238E27FC236}">
                <a16:creationId xmlns:a16="http://schemas.microsoft.com/office/drawing/2014/main" id="{1F88133D-D111-5543-9141-17DBD179BE23}"/>
              </a:ext>
            </a:extLst>
          </p:cNvPr>
          <p:cNvCxnSpPr>
            <a:cxnSpLocks/>
          </p:cNvCxnSpPr>
          <p:nvPr userDrawn="1"/>
        </p:nvCxnSpPr>
        <p:spPr>
          <a:xfrm>
            <a:off x="4326079" y="6233945"/>
            <a:ext cx="13736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person, man, boy, child&#10;&#10;Description automatically generated">
            <a:extLst>
              <a:ext uri="{FF2B5EF4-FFF2-40B4-BE49-F238E27FC236}">
                <a16:creationId xmlns:a16="http://schemas.microsoft.com/office/drawing/2014/main" id="{FE8B0E00-B69A-C44F-8C68-EADD8546F9F0}"/>
              </a:ext>
            </a:extLst>
          </p:cNvPr>
          <p:cNvPicPr>
            <a:picLocks noChangeAspect="1"/>
          </p:cNvPicPr>
          <p:nvPr userDrawn="1"/>
        </p:nvPicPr>
        <p:blipFill>
          <a:blip r:embed="rId4"/>
          <a:stretch>
            <a:fillRect/>
          </a:stretch>
        </p:blipFill>
        <p:spPr>
          <a:xfrm>
            <a:off x="0" y="0"/>
            <a:ext cx="4132613" cy="6858000"/>
          </a:xfrm>
          <a:prstGeom prst="rect">
            <a:avLst/>
          </a:prstGeom>
        </p:spPr>
      </p:pic>
      <p:sp>
        <p:nvSpPr>
          <p:cNvPr id="9" name="Text Placeholder 14">
            <a:extLst>
              <a:ext uri="{FF2B5EF4-FFF2-40B4-BE49-F238E27FC236}">
                <a16:creationId xmlns:a16="http://schemas.microsoft.com/office/drawing/2014/main" id="{3E82C88F-7666-274A-BDC2-114AC2227F8A}"/>
              </a:ext>
            </a:extLst>
          </p:cNvPr>
          <p:cNvSpPr>
            <a:spLocks noGrp="1"/>
          </p:cNvSpPr>
          <p:nvPr>
            <p:ph type="body" sz="quarter" idx="14"/>
          </p:nvPr>
        </p:nvSpPr>
        <p:spPr>
          <a:xfrm>
            <a:off x="454342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id="{5B5AAF13-D01E-F44C-B49D-74EC4B6C4443}"/>
              </a:ext>
            </a:extLst>
          </p:cNvPr>
          <p:cNvSpPr>
            <a:spLocks noGrp="1"/>
          </p:cNvSpPr>
          <p:nvPr>
            <p:ph type="title" hasCustomPrompt="1"/>
          </p:nvPr>
        </p:nvSpPr>
        <p:spPr>
          <a:xfrm>
            <a:off x="454342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2" name="Text Placeholder 12">
            <a:extLst>
              <a:ext uri="{FF2B5EF4-FFF2-40B4-BE49-F238E27FC236}">
                <a16:creationId xmlns:a16="http://schemas.microsoft.com/office/drawing/2014/main" id="{91125EE1-2060-344C-BF2E-99D1B900E241}"/>
              </a:ext>
            </a:extLst>
          </p:cNvPr>
          <p:cNvSpPr>
            <a:spLocks noGrp="1"/>
          </p:cNvSpPr>
          <p:nvPr>
            <p:ph type="body" sz="quarter" idx="13" hasCustomPrompt="1"/>
          </p:nvPr>
        </p:nvSpPr>
        <p:spPr>
          <a:xfrm>
            <a:off x="454342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406931731"/>
      </p:ext>
    </p:extLst>
  </p:cSld>
  <p:clrMapOvr>
    <a:masterClrMapping/>
  </p:clrMapOvr>
  <p:extLst>
    <p:ext uri="{DCECCB84-F9BA-43D5-87BE-67443E8EF086}">
      <p15:sldGuideLst xmlns:p15="http://schemas.microsoft.com/office/powerpoint/2012/main">
        <p15:guide id="1" orient="horz" pos="4248">
          <p15:clr>
            <a:srgbClr val="FBAE40"/>
          </p15:clr>
        </p15:guide>
        <p15:guide id="2" pos="5640">
          <p15:clr>
            <a:srgbClr val="FBAE40"/>
          </p15:clr>
        </p15:guide>
        <p15:guide id="3" pos="271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LL Title">
    <p:spTree>
      <p:nvGrpSpPr>
        <p:cNvPr id="1" name=""/>
        <p:cNvGrpSpPr/>
        <p:nvPr/>
      </p:nvGrpSpPr>
      <p:grpSpPr>
        <a:xfrm>
          <a:off x="0" y="0"/>
          <a:ext cx="0" cy="0"/>
          <a:chOff x="0" y="0"/>
          <a:chExt cx="0" cy="0"/>
        </a:xfrm>
      </p:grpSpPr>
      <p:pic>
        <p:nvPicPr>
          <p:cNvPr id="3" name="Picture 2" descr="A group of people sitting around a baseball hat&#10;&#10;Description automatically generated">
            <a:extLst>
              <a:ext uri="{FF2B5EF4-FFF2-40B4-BE49-F238E27FC236}">
                <a16:creationId xmlns:a16="http://schemas.microsoft.com/office/drawing/2014/main" id="{4A06F4B3-7F61-2C45-87F3-ACC074FD0A58}"/>
              </a:ext>
            </a:extLst>
          </p:cNvPr>
          <p:cNvPicPr>
            <a:picLocks noChangeAspect="1"/>
          </p:cNvPicPr>
          <p:nvPr userDrawn="1"/>
        </p:nvPicPr>
        <p:blipFill>
          <a:blip r:embed="rId2"/>
          <a:stretch>
            <a:fillRect/>
          </a:stretch>
        </p:blipFill>
        <p:spPr>
          <a:xfrm>
            <a:off x="1486"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5" name="Picture 4">
            <a:extLst>
              <a:ext uri="{FF2B5EF4-FFF2-40B4-BE49-F238E27FC236}">
                <a16:creationId xmlns:a16="http://schemas.microsoft.com/office/drawing/2014/main" id="{4F3CB606-AFAA-AE40-874F-C071B9570B78}"/>
              </a:ext>
            </a:extLst>
          </p:cNvPr>
          <p:cNvPicPr>
            <a:picLocks noChangeAspect="1"/>
          </p:cNvPicPr>
          <p:nvPr userDrawn="1"/>
        </p:nvPicPr>
        <p:blipFill>
          <a:blip r:embed="rId3"/>
          <a:stretch>
            <a:fillRect/>
          </a:stretch>
        </p:blipFill>
        <p:spPr>
          <a:xfrm>
            <a:off x="3224530" y="5512080"/>
            <a:ext cx="2694941" cy="845857"/>
          </a:xfrm>
          <a:prstGeom prst="rect">
            <a:avLst/>
          </a:prstGeom>
        </p:spPr>
      </p:pic>
    </p:spTree>
    <p:extLst>
      <p:ext uri="{BB962C8B-B14F-4D97-AF65-F5344CB8AC3E}">
        <p14:creationId xmlns:p14="http://schemas.microsoft.com/office/powerpoint/2010/main" val="1500242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LL Title + Divisions Title">
    <p:spTree>
      <p:nvGrpSpPr>
        <p:cNvPr id="1" name=""/>
        <p:cNvGrpSpPr/>
        <p:nvPr/>
      </p:nvGrpSpPr>
      <p:grpSpPr>
        <a:xfrm>
          <a:off x="0" y="0"/>
          <a:ext cx="0" cy="0"/>
          <a:chOff x="0" y="0"/>
          <a:chExt cx="0" cy="0"/>
        </a:xfrm>
      </p:grpSpPr>
      <p:pic>
        <p:nvPicPr>
          <p:cNvPr id="3" name="Picture 2" descr="A group of people sitting around a baseball hat&#10;&#10;Description automatically generated">
            <a:extLst>
              <a:ext uri="{FF2B5EF4-FFF2-40B4-BE49-F238E27FC236}">
                <a16:creationId xmlns:a16="http://schemas.microsoft.com/office/drawing/2014/main" id="{4A06F4B3-7F61-2C45-87F3-ACC074FD0A58}"/>
              </a:ext>
            </a:extLst>
          </p:cNvPr>
          <p:cNvPicPr>
            <a:picLocks noChangeAspect="1"/>
          </p:cNvPicPr>
          <p:nvPr userDrawn="1"/>
        </p:nvPicPr>
        <p:blipFill>
          <a:blip r:embed="rId2"/>
          <a:stretch>
            <a:fillRect/>
          </a:stretch>
        </p:blipFill>
        <p:spPr>
          <a:xfrm>
            <a:off x="1486"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5" name="Picture 4">
            <a:extLst>
              <a:ext uri="{FF2B5EF4-FFF2-40B4-BE49-F238E27FC236}">
                <a16:creationId xmlns:a16="http://schemas.microsoft.com/office/drawing/2014/main" id="{4F3CB606-AFAA-AE40-874F-C071B9570B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641630"/>
            <a:ext cx="2282190" cy="716307"/>
          </a:xfrm>
          <a:prstGeom prst="rect">
            <a:avLst/>
          </a:prstGeom>
        </p:spPr>
      </p:pic>
      <p:pic>
        <p:nvPicPr>
          <p:cNvPr id="6" name="Picture 5">
            <a:extLst>
              <a:ext uri="{FF2B5EF4-FFF2-40B4-BE49-F238E27FC236}">
                <a16:creationId xmlns:a16="http://schemas.microsoft.com/office/drawing/2014/main" id="{269F6F20-F848-DB40-8DA0-0987DC399D01}"/>
              </a:ext>
            </a:extLst>
          </p:cNvPr>
          <p:cNvPicPr>
            <a:picLocks noChangeAspect="1"/>
          </p:cNvPicPr>
          <p:nvPr userDrawn="1"/>
        </p:nvPicPr>
        <p:blipFill>
          <a:blip r:embed="rId4"/>
          <a:stretch>
            <a:fillRect/>
          </a:stretch>
        </p:blipFill>
        <p:spPr>
          <a:xfrm>
            <a:off x="4746193" y="5486454"/>
            <a:ext cx="3971087" cy="1052577"/>
          </a:xfrm>
          <a:prstGeom prst="rect">
            <a:avLst/>
          </a:prstGeom>
        </p:spPr>
      </p:pic>
    </p:spTree>
    <p:extLst>
      <p:ext uri="{BB962C8B-B14F-4D97-AF65-F5344CB8AC3E}">
        <p14:creationId xmlns:p14="http://schemas.microsoft.com/office/powerpoint/2010/main" val="3623693392"/>
      </p:ext>
    </p:extLst>
  </p:cSld>
  <p:clrMapOvr>
    <a:masterClrMapping/>
  </p:clrMapOvr>
  <p:extLst>
    <p:ext uri="{DCECCB84-F9BA-43D5-87BE-67443E8EF086}">
      <p15:sldGuideLst xmlns:p15="http://schemas.microsoft.com/office/powerpoint/2012/main">
        <p15:guide id="1" orient="horz" pos="3552" userDrawn="1">
          <p15:clr>
            <a:srgbClr val="FBAE40"/>
          </p15:clr>
        </p15:guide>
        <p15:guide id="2" pos="540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LL Content Split">
    <p:spTree>
      <p:nvGrpSpPr>
        <p:cNvPr id="1" name=""/>
        <p:cNvGrpSpPr/>
        <p:nvPr/>
      </p:nvGrpSpPr>
      <p:grpSpPr>
        <a:xfrm>
          <a:off x="0" y="0"/>
          <a:ext cx="0" cy="0"/>
          <a:chOff x="0" y="0"/>
          <a:chExt cx="0" cy="0"/>
        </a:xfrm>
      </p:grpSpPr>
      <p:pic>
        <p:nvPicPr>
          <p:cNvPr id="4" name="Picture 3" descr="A girl sitting on a table&#10;&#10;Description automatically generated">
            <a:extLst>
              <a:ext uri="{FF2B5EF4-FFF2-40B4-BE49-F238E27FC236}">
                <a16:creationId xmlns:a16="http://schemas.microsoft.com/office/drawing/2014/main" id="{7C80CD5D-3A4C-C245-A099-FFB3D35CA45E}"/>
              </a:ext>
            </a:extLst>
          </p:cNvPr>
          <p:cNvPicPr>
            <a:picLocks noChangeAspect="1"/>
          </p:cNvPicPr>
          <p:nvPr userDrawn="1"/>
        </p:nvPicPr>
        <p:blipFill>
          <a:blip r:embed="rId2"/>
          <a:stretch>
            <a:fillRect/>
          </a:stretch>
        </p:blipFill>
        <p:spPr>
          <a:xfrm>
            <a:off x="5011387" y="0"/>
            <a:ext cx="4132613" cy="6858000"/>
          </a:xfrm>
          <a:prstGeom prst="rect">
            <a:avLst/>
          </a:prstGeom>
        </p:spPr>
      </p:pic>
      <p:cxnSp>
        <p:nvCxnSpPr>
          <p:cNvPr id="10" name="Straight Connector 9">
            <a:extLst>
              <a:ext uri="{FF2B5EF4-FFF2-40B4-BE49-F238E27FC236}">
                <a16:creationId xmlns:a16="http://schemas.microsoft.com/office/drawing/2014/main" id="{4C4F22EC-9664-A64A-9E1D-9B596EE72190}"/>
              </a:ext>
            </a:extLst>
          </p:cNvPr>
          <p:cNvCxnSpPr>
            <a:cxnSpLocks/>
          </p:cNvCxnSpPr>
          <p:nvPr userDrawn="1"/>
        </p:nvCxnSpPr>
        <p:spPr>
          <a:xfrm>
            <a:off x="180799" y="6159514"/>
            <a:ext cx="4628818"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071C7DCC-A3D2-5745-943D-BB500C27C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pic>
        <p:nvPicPr>
          <p:cNvPr id="15" name="Picture 14">
            <a:extLst>
              <a:ext uri="{FF2B5EF4-FFF2-40B4-BE49-F238E27FC236}">
                <a16:creationId xmlns:a16="http://schemas.microsoft.com/office/drawing/2014/main" id="{5474F916-BB50-8E4B-B980-844F0A5373A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437919" y="6288708"/>
            <a:ext cx="567209" cy="450144"/>
          </a:xfrm>
          <a:prstGeom prst="rect">
            <a:avLst/>
          </a:prstGeom>
        </p:spPr>
      </p:pic>
      <p:pic>
        <p:nvPicPr>
          <p:cNvPr id="16" name="Picture 15">
            <a:extLst>
              <a:ext uri="{FF2B5EF4-FFF2-40B4-BE49-F238E27FC236}">
                <a16:creationId xmlns:a16="http://schemas.microsoft.com/office/drawing/2014/main" id="{B799BB98-B5D9-FD4D-A9B7-A46046DC3C6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242775" y="6289812"/>
            <a:ext cx="566842" cy="449039"/>
          </a:xfrm>
          <a:prstGeom prst="rect">
            <a:avLst/>
          </a:prstGeom>
        </p:spPr>
      </p:pic>
      <p:pic>
        <p:nvPicPr>
          <p:cNvPr id="17" name="Picture 16">
            <a:extLst>
              <a:ext uri="{FF2B5EF4-FFF2-40B4-BE49-F238E27FC236}">
                <a16:creationId xmlns:a16="http://schemas.microsoft.com/office/drawing/2014/main" id="{488FD695-7368-F74F-A96C-1D6C2EB4799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633065" y="6289813"/>
            <a:ext cx="567208" cy="449039"/>
          </a:xfrm>
          <a:prstGeom prst="rect">
            <a:avLst/>
          </a:prstGeom>
        </p:spPr>
      </p:pic>
      <p:sp>
        <p:nvSpPr>
          <p:cNvPr id="18" name="Text Placeholder 14">
            <a:extLst>
              <a:ext uri="{FF2B5EF4-FFF2-40B4-BE49-F238E27FC236}">
                <a16:creationId xmlns:a16="http://schemas.microsoft.com/office/drawing/2014/main" id="{209ACF38-2E26-AD4A-85B8-9D81426E60CB}"/>
              </a:ext>
            </a:extLst>
          </p:cNvPr>
          <p:cNvSpPr>
            <a:spLocks noGrp="1"/>
          </p:cNvSpPr>
          <p:nvPr>
            <p:ph type="body" sz="quarter" idx="14"/>
          </p:nvPr>
        </p:nvSpPr>
        <p:spPr>
          <a:xfrm>
            <a:off x="409575" y="1909763"/>
            <a:ext cx="4171950" cy="406998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Placeholder 1">
            <a:extLst>
              <a:ext uri="{FF2B5EF4-FFF2-40B4-BE49-F238E27FC236}">
                <a16:creationId xmlns:a16="http://schemas.microsoft.com/office/drawing/2014/main" id="{35EBEBE3-32A2-3C42-B4C1-9DDFBAEDC241}"/>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20" name="Text Placeholder 12">
            <a:extLst>
              <a:ext uri="{FF2B5EF4-FFF2-40B4-BE49-F238E27FC236}">
                <a16:creationId xmlns:a16="http://schemas.microsoft.com/office/drawing/2014/main" id="{5CDA0C67-0D8E-C541-A589-A6B786712E3C}"/>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204917711"/>
      </p:ext>
    </p:extLst>
  </p:cSld>
  <p:clrMapOvr>
    <a:masterClrMapping/>
  </p:clrMapOvr>
  <p:extLst>
    <p:ext uri="{DCECCB84-F9BA-43D5-87BE-67443E8EF086}">
      <p15:sldGuideLst xmlns:p15="http://schemas.microsoft.com/office/powerpoint/2012/main">
        <p15:guide id="1" orient="horz" pos="4176">
          <p15:clr>
            <a:srgbClr val="FBAE40"/>
          </p15:clr>
        </p15:guide>
        <p15:guide id="2">
          <p15:clr>
            <a:srgbClr val="FBAE40"/>
          </p15:clr>
        </p15:guide>
        <p15:guide id="3" pos="120">
          <p15:clr>
            <a:srgbClr val="FBAE40"/>
          </p15:clr>
        </p15:guide>
        <p15:guide id="4" pos="3144">
          <p15:clr>
            <a:srgbClr val="FBAE40"/>
          </p15:clr>
        </p15:guide>
        <p15:guide id="5" pos="302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LL + Divisions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87727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pic>
        <p:nvPicPr>
          <p:cNvPr id="7" name="Picture 6">
            <a:extLst>
              <a:ext uri="{FF2B5EF4-FFF2-40B4-BE49-F238E27FC236}">
                <a16:creationId xmlns:a16="http://schemas.microsoft.com/office/drawing/2014/main" id="{EA02194A-C2C7-D346-B573-EA1DEFD4BA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29199" y="6288708"/>
            <a:ext cx="567209" cy="450144"/>
          </a:xfrm>
          <a:prstGeom prst="rect">
            <a:avLst/>
          </a:prstGeom>
        </p:spPr>
      </p:pic>
      <p:pic>
        <p:nvPicPr>
          <p:cNvPr id="10" name="Picture 9">
            <a:extLst>
              <a:ext uri="{FF2B5EF4-FFF2-40B4-BE49-F238E27FC236}">
                <a16:creationId xmlns:a16="http://schemas.microsoft.com/office/drawing/2014/main" id="{55D83CE0-34B8-7D40-AFBF-6AD24461EB0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34055" y="6289812"/>
            <a:ext cx="566842" cy="449039"/>
          </a:xfrm>
          <a:prstGeom prst="rect">
            <a:avLst/>
          </a:prstGeom>
        </p:spPr>
      </p:pic>
      <p:pic>
        <p:nvPicPr>
          <p:cNvPr id="11" name="Picture 10">
            <a:extLst>
              <a:ext uri="{FF2B5EF4-FFF2-40B4-BE49-F238E27FC236}">
                <a16:creationId xmlns:a16="http://schemas.microsoft.com/office/drawing/2014/main" id="{A447F00E-80D8-5D4C-8E65-67C41ED58F4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524345" y="6289813"/>
            <a:ext cx="567208" cy="449039"/>
          </a:xfrm>
          <a:prstGeom prst="rect">
            <a:avLst/>
          </a:prstGeom>
        </p:spPr>
      </p:pic>
      <p:sp>
        <p:nvSpPr>
          <p:cNvPr id="12" name="Text Placeholder 14">
            <a:extLst>
              <a:ext uri="{FF2B5EF4-FFF2-40B4-BE49-F238E27FC236}">
                <a16:creationId xmlns:a16="http://schemas.microsoft.com/office/drawing/2014/main" id="{E2FECD85-B06E-0645-8F2F-1286F6E97A39}"/>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a:extLst>
              <a:ext uri="{FF2B5EF4-FFF2-40B4-BE49-F238E27FC236}">
                <a16:creationId xmlns:a16="http://schemas.microsoft.com/office/drawing/2014/main" id="{45ECF86C-28F9-2C49-9A2E-EAAB44D8AB92}"/>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12">
            <a:extLst>
              <a:ext uri="{FF2B5EF4-FFF2-40B4-BE49-F238E27FC236}">
                <a16:creationId xmlns:a16="http://schemas.microsoft.com/office/drawing/2014/main" id="{9C00856B-D2C0-EE4A-B31E-4CA8A8334D43}"/>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586553534"/>
      </p:ext>
    </p:extLst>
  </p:cSld>
  <p:clrMapOvr>
    <a:masterClrMapping/>
  </p:clrMapOvr>
  <p:extLst>
    <p:ext uri="{DCECCB84-F9BA-43D5-87BE-67443E8EF086}">
      <p15:sldGuideLst xmlns:p15="http://schemas.microsoft.com/office/powerpoint/2012/main">
        <p15:guide id="1" orient="horz" pos="4176">
          <p15:clr>
            <a:srgbClr val="FBAE40"/>
          </p15:clr>
        </p15:guide>
        <p15:guide id="2" pos="56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LL Discover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76220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pic>
        <p:nvPicPr>
          <p:cNvPr id="8" name="Picture 7">
            <a:extLst>
              <a:ext uri="{FF2B5EF4-FFF2-40B4-BE49-F238E27FC236}">
                <a16:creationId xmlns:a16="http://schemas.microsoft.com/office/drawing/2014/main" id="{591D8A5E-035A-404B-BF58-7E6F26A15A2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13369" y="6289813"/>
            <a:ext cx="567208" cy="449039"/>
          </a:xfrm>
          <a:prstGeom prst="rect">
            <a:avLst/>
          </a:prstGeom>
        </p:spPr>
      </p:pic>
      <p:sp>
        <p:nvSpPr>
          <p:cNvPr id="9" name="Rectangle 8">
            <a:extLst>
              <a:ext uri="{FF2B5EF4-FFF2-40B4-BE49-F238E27FC236}">
                <a16:creationId xmlns:a16="http://schemas.microsoft.com/office/drawing/2014/main" id="{A702E0E6-D5D1-6942-A6EB-83707AEFA9CB}"/>
              </a:ext>
            </a:extLst>
          </p:cNvPr>
          <p:cNvSpPr/>
          <p:nvPr userDrawn="1"/>
        </p:nvSpPr>
        <p:spPr>
          <a:xfrm>
            <a:off x="7958361" y="6139370"/>
            <a:ext cx="878284" cy="45719"/>
          </a:xfrm>
          <a:prstGeom prst="rect">
            <a:avLst/>
          </a:prstGeom>
          <a:solidFill>
            <a:srgbClr val="662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4">
            <a:extLst>
              <a:ext uri="{FF2B5EF4-FFF2-40B4-BE49-F238E27FC236}">
                <a16:creationId xmlns:a16="http://schemas.microsoft.com/office/drawing/2014/main" id="{7FC62050-E6BD-5B4A-BC22-93EAE91A75DB}"/>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a:extLst>
              <a:ext uri="{FF2B5EF4-FFF2-40B4-BE49-F238E27FC236}">
                <a16:creationId xmlns:a16="http://schemas.microsoft.com/office/drawing/2014/main" id="{0FD8D974-B3E7-5D42-8C11-96FAB1B9CB93}"/>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12">
            <a:extLst>
              <a:ext uri="{FF2B5EF4-FFF2-40B4-BE49-F238E27FC236}">
                <a16:creationId xmlns:a16="http://schemas.microsoft.com/office/drawing/2014/main" id="{3745604E-7440-E54B-AC0F-287B8FA39199}"/>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379125180"/>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LL Explore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0FF1096-3169-EE4B-8934-C3FB782637A7}"/>
              </a:ext>
            </a:extLst>
          </p:cNvPr>
          <p:cNvSpPr/>
          <p:nvPr userDrawn="1"/>
        </p:nvSpPr>
        <p:spPr>
          <a:xfrm>
            <a:off x="7958361" y="6139370"/>
            <a:ext cx="878284" cy="45719"/>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90C33C2-6CD3-9547-B7C0-310F735C71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13368" y="6288708"/>
            <a:ext cx="567209" cy="450144"/>
          </a:xfrm>
          <a:prstGeom prst="rect">
            <a:avLst/>
          </a:prstGeom>
        </p:spPr>
      </p:pic>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76220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sp>
        <p:nvSpPr>
          <p:cNvPr id="13" name="Text Placeholder 14">
            <a:extLst>
              <a:ext uri="{FF2B5EF4-FFF2-40B4-BE49-F238E27FC236}">
                <a16:creationId xmlns:a16="http://schemas.microsoft.com/office/drawing/2014/main" id="{E86BD933-7ECD-DB44-A5D3-0CA3A0BC9477}"/>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154C9013-0D60-994B-9DA0-2156E8F77415}"/>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5" name="Text Placeholder 12">
            <a:extLst>
              <a:ext uri="{FF2B5EF4-FFF2-40B4-BE49-F238E27FC236}">
                <a16:creationId xmlns:a16="http://schemas.microsoft.com/office/drawing/2014/main" id="{171F26ED-0509-D14C-96DF-C0C59D829CEF}"/>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3028720161"/>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LL Challenge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6D1B90-0E65-9F46-B5CA-31D21D7C3B70}"/>
              </a:ext>
            </a:extLst>
          </p:cNvPr>
          <p:cNvSpPr/>
          <p:nvPr userDrawn="1"/>
        </p:nvSpPr>
        <p:spPr>
          <a:xfrm>
            <a:off x="7958361" y="6139370"/>
            <a:ext cx="878284" cy="45719"/>
          </a:xfrm>
          <a:prstGeom prst="rect">
            <a:avLst/>
          </a:prstGeom>
          <a:solidFill>
            <a:srgbClr val="EE3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B9876EC-A9F7-9F45-AE59-5ECBB1FC43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14082" y="6289812"/>
            <a:ext cx="566842" cy="449039"/>
          </a:xfrm>
          <a:prstGeom prst="rect">
            <a:avLst/>
          </a:prstGeom>
        </p:spPr>
      </p:pic>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76220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sp>
        <p:nvSpPr>
          <p:cNvPr id="9" name="Text Placeholder 14">
            <a:extLst>
              <a:ext uri="{FF2B5EF4-FFF2-40B4-BE49-F238E27FC236}">
                <a16:creationId xmlns:a16="http://schemas.microsoft.com/office/drawing/2014/main" id="{32D004C9-1722-3C49-AA73-B0A2E47BECEF}"/>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F0294C1F-B68B-4946-B2C2-B402D357890C}"/>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3" name="Text Placeholder 12">
            <a:extLst>
              <a:ext uri="{FF2B5EF4-FFF2-40B4-BE49-F238E27FC236}">
                <a16:creationId xmlns:a16="http://schemas.microsoft.com/office/drawing/2014/main" id="{C596ABF9-6C2C-754C-9957-63121EA440F3}"/>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04925573"/>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n-FIRST Title 2">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id="{F439B386-C6A8-8B40-AE60-3A1F71C51F44}"/>
              </a:ext>
            </a:extLst>
          </p:cNvPr>
          <p:cNvPicPr>
            <a:picLocks noChangeAspect="1"/>
          </p:cNvPicPr>
          <p:nvPr userDrawn="1"/>
        </p:nvPicPr>
        <p:blipFill>
          <a:blip r:embed="rId2"/>
          <a:stretch>
            <a:fillRect/>
          </a:stretch>
        </p:blipFill>
        <p:spPr>
          <a:xfrm>
            <a:off x="0" y="0"/>
            <a:ext cx="9144000" cy="686023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3297296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TC Title">
    <p:spTree>
      <p:nvGrpSpPr>
        <p:cNvPr id="1" name=""/>
        <p:cNvGrpSpPr/>
        <p:nvPr/>
      </p:nvGrpSpPr>
      <p:grpSpPr>
        <a:xfrm>
          <a:off x="0" y="0"/>
          <a:ext cx="0" cy="0"/>
          <a:chOff x="0" y="0"/>
          <a:chExt cx="0" cy="0"/>
        </a:xfrm>
      </p:grpSpPr>
      <p:pic>
        <p:nvPicPr>
          <p:cNvPr id="4" name="Picture 3" descr="A group of people standing in a room&#10;&#10;Description automatically generated">
            <a:extLst>
              <a:ext uri="{FF2B5EF4-FFF2-40B4-BE49-F238E27FC236}">
                <a16:creationId xmlns:a16="http://schemas.microsoft.com/office/drawing/2014/main" id="{AB96C312-9228-F146-9D4D-ED39000206FB}"/>
              </a:ext>
            </a:extLst>
          </p:cNvPr>
          <p:cNvPicPr>
            <a:picLocks noChangeAspect="1"/>
          </p:cNvPicPr>
          <p:nvPr userDrawn="1"/>
        </p:nvPicPr>
        <p:blipFill>
          <a:blip r:embed="rId2"/>
          <a:stretch>
            <a:fillRect/>
          </a:stretch>
        </p:blipFill>
        <p:spPr>
          <a:xfrm>
            <a:off x="1486" y="0"/>
            <a:ext cx="9141027" cy="6858000"/>
          </a:xfrm>
          <a:prstGeom prst="rect">
            <a:avLst/>
          </a:prstGeom>
        </p:spPr>
      </p:pic>
      <p:pic>
        <p:nvPicPr>
          <p:cNvPr id="11" name="Picture 10">
            <a:extLst>
              <a:ext uri="{FF2B5EF4-FFF2-40B4-BE49-F238E27FC236}">
                <a16:creationId xmlns:a16="http://schemas.microsoft.com/office/drawing/2014/main" id="{6FAC7D3B-293E-F844-ACC7-2EDE6C923403}"/>
              </a:ext>
            </a:extLst>
          </p:cNvPr>
          <p:cNvPicPr>
            <a:picLocks noChangeAspect="1"/>
          </p:cNvPicPr>
          <p:nvPr userDrawn="1"/>
        </p:nvPicPr>
        <p:blipFill>
          <a:blip r:embed="rId3"/>
          <a:stretch>
            <a:fillRect/>
          </a:stretch>
        </p:blipFill>
        <p:spPr>
          <a:xfrm>
            <a:off x="1549190" y="5184912"/>
            <a:ext cx="6045620" cy="1165041"/>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spTree>
    <p:extLst>
      <p:ext uri="{BB962C8B-B14F-4D97-AF65-F5344CB8AC3E}">
        <p14:creationId xmlns:p14="http://schemas.microsoft.com/office/powerpoint/2010/main" val="3633195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TC Split Content">
    <p:spTree>
      <p:nvGrpSpPr>
        <p:cNvPr id="1" name=""/>
        <p:cNvGrpSpPr/>
        <p:nvPr/>
      </p:nvGrpSpPr>
      <p:grpSpPr>
        <a:xfrm>
          <a:off x="0" y="0"/>
          <a:ext cx="0" cy="0"/>
          <a:chOff x="0" y="0"/>
          <a:chExt cx="0" cy="0"/>
        </a:xfrm>
      </p:grpSpPr>
      <p:pic>
        <p:nvPicPr>
          <p:cNvPr id="7" name="Picture 6" descr="A group of people posing for the camera&#10;&#10;Description automatically generated">
            <a:extLst>
              <a:ext uri="{FF2B5EF4-FFF2-40B4-BE49-F238E27FC236}">
                <a16:creationId xmlns:a16="http://schemas.microsoft.com/office/drawing/2014/main" id="{BB86ADDC-C5CE-D145-9B24-4927989EDC10}"/>
              </a:ext>
            </a:extLst>
          </p:cNvPr>
          <p:cNvPicPr>
            <a:picLocks noChangeAspect="1"/>
          </p:cNvPicPr>
          <p:nvPr userDrawn="1"/>
        </p:nvPicPr>
        <p:blipFill>
          <a:blip r:embed="rId2"/>
          <a:stretch>
            <a:fillRect/>
          </a:stretch>
        </p:blipFill>
        <p:spPr>
          <a:xfrm>
            <a:off x="5011387" y="0"/>
            <a:ext cx="4132613" cy="6858000"/>
          </a:xfrm>
          <a:prstGeom prst="rect">
            <a:avLst/>
          </a:prstGeom>
        </p:spPr>
      </p:pic>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349712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A7B5E5A-8C74-4F43-906F-1C9502959F76}"/>
              </a:ext>
            </a:extLst>
          </p:cNvPr>
          <p:cNvPicPr>
            <a:picLocks noChangeAspect="1"/>
          </p:cNvPicPr>
          <p:nvPr userDrawn="1"/>
        </p:nvPicPr>
        <p:blipFill>
          <a:blip r:embed="rId4"/>
          <a:stretch>
            <a:fillRect/>
          </a:stretch>
        </p:blipFill>
        <p:spPr>
          <a:xfrm>
            <a:off x="3932868" y="6370429"/>
            <a:ext cx="806850" cy="373906"/>
          </a:xfrm>
          <a:prstGeom prst="rect">
            <a:avLst/>
          </a:prstGeom>
        </p:spPr>
      </p:pic>
      <p:sp>
        <p:nvSpPr>
          <p:cNvPr id="6" name="Rectangle 5">
            <a:extLst>
              <a:ext uri="{FF2B5EF4-FFF2-40B4-BE49-F238E27FC236}">
                <a16:creationId xmlns:a16="http://schemas.microsoft.com/office/drawing/2014/main" id="{E508BDC1-04F1-E147-A19E-F0708D7C4AE0}"/>
              </a:ext>
            </a:extLst>
          </p:cNvPr>
          <p:cNvSpPr/>
          <p:nvPr userDrawn="1"/>
        </p:nvSpPr>
        <p:spPr>
          <a:xfrm>
            <a:off x="3857801" y="6216985"/>
            <a:ext cx="956984" cy="45719"/>
          </a:xfrm>
          <a:prstGeom prst="rect">
            <a:avLst/>
          </a:prstGeom>
          <a:solidFill>
            <a:srgbClr val="F57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a:extLst>
              <a:ext uri="{FF2B5EF4-FFF2-40B4-BE49-F238E27FC236}">
                <a16:creationId xmlns:a16="http://schemas.microsoft.com/office/drawing/2014/main" id="{9ED5DBD5-1D44-A349-997C-B8B186AF16A5}"/>
              </a:ext>
            </a:extLst>
          </p:cNvPr>
          <p:cNvSpPr>
            <a:spLocks noGrp="1"/>
          </p:cNvSpPr>
          <p:nvPr>
            <p:ph type="body" sz="quarter" idx="14"/>
          </p:nvPr>
        </p:nvSpPr>
        <p:spPr>
          <a:xfrm>
            <a:off x="40957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Placeholder 1">
            <a:extLst>
              <a:ext uri="{FF2B5EF4-FFF2-40B4-BE49-F238E27FC236}">
                <a16:creationId xmlns:a16="http://schemas.microsoft.com/office/drawing/2014/main" id="{CBD62BA6-9822-1742-8046-63189E63A29D}"/>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7" name="Text Placeholder 12">
            <a:extLst>
              <a:ext uri="{FF2B5EF4-FFF2-40B4-BE49-F238E27FC236}">
                <a16:creationId xmlns:a16="http://schemas.microsoft.com/office/drawing/2014/main" id="{04E1C05B-7DEB-6B4A-B702-88ECD0BB368B}"/>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4026505429"/>
      </p:ext>
    </p:extLst>
  </p:cSld>
  <p:clrMapOvr>
    <a:masterClrMapping/>
  </p:clrMapOvr>
  <p:extLst>
    <p:ext uri="{DCECCB84-F9BA-43D5-87BE-67443E8EF086}">
      <p15:sldGuideLst xmlns:p15="http://schemas.microsoft.com/office/powerpoint/2012/main">
        <p15:guide id="1" orient="horz" pos="4176">
          <p15:clr>
            <a:srgbClr val="FBAE40"/>
          </p15:clr>
        </p15:guide>
        <p15:guide id="2">
          <p15:clr>
            <a:srgbClr val="FBAE40"/>
          </p15:clr>
        </p15:guide>
        <p15:guide id="3" pos="120">
          <p15:clr>
            <a:srgbClr val="FBAE40"/>
          </p15:clr>
        </p15:guide>
        <p15:guide id="4" pos="3144">
          <p15:clr>
            <a:srgbClr val="FBAE40"/>
          </p15:clr>
        </p15:guide>
        <p15:guide id="5" pos="302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TC Content">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74696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pic>
        <p:nvPicPr>
          <p:cNvPr id="5" name="Picture 4">
            <a:extLst>
              <a:ext uri="{FF2B5EF4-FFF2-40B4-BE49-F238E27FC236}">
                <a16:creationId xmlns:a16="http://schemas.microsoft.com/office/drawing/2014/main" id="{7D5DF282-9FFB-8343-9583-E56497D9A38F}"/>
              </a:ext>
            </a:extLst>
          </p:cNvPr>
          <p:cNvPicPr>
            <a:picLocks noChangeAspect="1"/>
          </p:cNvPicPr>
          <p:nvPr userDrawn="1"/>
        </p:nvPicPr>
        <p:blipFill>
          <a:blip r:embed="rId3"/>
          <a:stretch>
            <a:fillRect/>
          </a:stretch>
        </p:blipFill>
        <p:spPr>
          <a:xfrm>
            <a:off x="7874948" y="6370429"/>
            <a:ext cx="806850" cy="373906"/>
          </a:xfrm>
          <a:prstGeom prst="rect">
            <a:avLst/>
          </a:prstGeom>
        </p:spPr>
      </p:pic>
      <p:sp>
        <p:nvSpPr>
          <p:cNvPr id="6" name="Rectangle 5">
            <a:extLst>
              <a:ext uri="{FF2B5EF4-FFF2-40B4-BE49-F238E27FC236}">
                <a16:creationId xmlns:a16="http://schemas.microsoft.com/office/drawing/2014/main" id="{7C080252-F820-DB47-845D-2D64213173B5}"/>
              </a:ext>
            </a:extLst>
          </p:cNvPr>
          <p:cNvSpPr/>
          <p:nvPr userDrawn="1"/>
        </p:nvSpPr>
        <p:spPr>
          <a:xfrm>
            <a:off x="7799881" y="6216985"/>
            <a:ext cx="956984" cy="45719"/>
          </a:xfrm>
          <a:prstGeom prst="rect">
            <a:avLst/>
          </a:prstGeom>
          <a:solidFill>
            <a:srgbClr val="F57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14">
            <a:extLst>
              <a:ext uri="{FF2B5EF4-FFF2-40B4-BE49-F238E27FC236}">
                <a16:creationId xmlns:a16="http://schemas.microsoft.com/office/drawing/2014/main" id="{267380B0-7C21-8241-AA1C-D36A47093862}"/>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id="{8CF55798-5B07-BC47-AF64-590FB385F1F2}"/>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2" name="Text Placeholder 12">
            <a:extLst>
              <a:ext uri="{FF2B5EF4-FFF2-40B4-BE49-F238E27FC236}">
                <a16:creationId xmlns:a16="http://schemas.microsoft.com/office/drawing/2014/main" id="{02FD4638-C49D-8B48-A189-9195A84D0DAC}"/>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3371891976"/>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RC Title">
    <p:spTree>
      <p:nvGrpSpPr>
        <p:cNvPr id="1" name=""/>
        <p:cNvGrpSpPr/>
        <p:nvPr/>
      </p:nvGrpSpPr>
      <p:grpSpPr>
        <a:xfrm>
          <a:off x="0" y="0"/>
          <a:ext cx="0" cy="0"/>
          <a:chOff x="0" y="0"/>
          <a:chExt cx="0" cy="0"/>
        </a:xfrm>
      </p:grpSpPr>
      <p:pic>
        <p:nvPicPr>
          <p:cNvPr id="6" name="Picture 5" descr="A group of people standing in front of a store&#10;&#10;Description automatically generated">
            <a:extLst>
              <a:ext uri="{FF2B5EF4-FFF2-40B4-BE49-F238E27FC236}">
                <a16:creationId xmlns:a16="http://schemas.microsoft.com/office/drawing/2014/main" id="{553D7561-24EC-CA46-8738-D6F0A5CB4AEF}"/>
              </a:ext>
            </a:extLst>
          </p:cNvPr>
          <p:cNvPicPr>
            <a:picLocks noChangeAspect="1"/>
          </p:cNvPicPr>
          <p:nvPr userDrawn="1"/>
        </p:nvPicPr>
        <p:blipFill>
          <a:blip r:embed="rId2"/>
          <a:stretch>
            <a:fillRect/>
          </a:stretch>
        </p:blipFill>
        <p:spPr>
          <a:xfrm>
            <a:off x="1486"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2" name="Picture 11">
            <a:extLst>
              <a:ext uri="{FF2B5EF4-FFF2-40B4-BE49-F238E27FC236}">
                <a16:creationId xmlns:a16="http://schemas.microsoft.com/office/drawing/2014/main" id="{CB9A6731-E8CF-354D-A9B3-4C8279C84B11}"/>
              </a:ext>
            </a:extLst>
          </p:cNvPr>
          <p:cNvPicPr>
            <a:picLocks noChangeAspect="1"/>
          </p:cNvPicPr>
          <p:nvPr userDrawn="1"/>
        </p:nvPicPr>
        <p:blipFill>
          <a:blip r:embed="rId3"/>
          <a:stretch>
            <a:fillRect/>
          </a:stretch>
        </p:blipFill>
        <p:spPr>
          <a:xfrm>
            <a:off x="1423241" y="5184912"/>
            <a:ext cx="6297519" cy="1165041"/>
          </a:xfrm>
          <a:prstGeom prst="rect">
            <a:avLst/>
          </a:prstGeom>
        </p:spPr>
      </p:pic>
    </p:spTree>
    <p:extLst>
      <p:ext uri="{BB962C8B-B14F-4D97-AF65-F5344CB8AC3E}">
        <p14:creationId xmlns:p14="http://schemas.microsoft.com/office/powerpoint/2010/main" val="520920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RC Content Split">
    <p:spTree>
      <p:nvGrpSpPr>
        <p:cNvPr id="1" name=""/>
        <p:cNvGrpSpPr/>
        <p:nvPr/>
      </p:nvGrpSpPr>
      <p:grpSpPr>
        <a:xfrm>
          <a:off x="0" y="0"/>
          <a:ext cx="0" cy="0"/>
          <a:chOff x="0" y="0"/>
          <a:chExt cx="0" cy="0"/>
        </a:xfrm>
      </p:grpSpPr>
      <p:pic>
        <p:nvPicPr>
          <p:cNvPr id="3" name="Picture 2" descr="A picture containing person, outdoor, man, people&#10;&#10;Description automatically generated">
            <a:extLst>
              <a:ext uri="{FF2B5EF4-FFF2-40B4-BE49-F238E27FC236}">
                <a16:creationId xmlns:a16="http://schemas.microsoft.com/office/drawing/2014/main" id="{6ACECBEB-E200-5C48-BD42-BCA9AD284BDD}"/>
              </a:ext>
            </a:extLst>
          </p:cNvPr>
          <p:cNvPicPr>
            <a:picLocks noChangeAspect="1"/>
          </p:cNvPicPr>
          <p:nvPr userDrawn="1"/>
        </p:nvPicPr>
        <p:blipFill>
          <a:blip r:embed="rId2"/>
          <a:stretch>
            <a:fillRect/>
          </a:stretch>
        </p:blipFill>
        <p:spPr>
          <a:xfrm>
            <a:off x="5011387" y="0"/>
            <a:ext cx="4132613" cy="6858000"/>
          </a:xfrm>
          <a:prstGeom prst="rect">
            <a:avLst/>
          </a:prstGeom>
        </p:spPr>
      </p:pic>
      <p:sp>
        <p:nvSpPr>
          <p:cNvPr id="10" name="Rectangle 9">
            <a:extLst>
              <a:ext uri="{FF2B5EF4-FFF2-40B4-BE49-F238E27FC236}">
                <a16:creationId xmlns:a16="http://schemas.microsoft.com/office/drawing/2014/main" id="{B5C310FE-A61B-8440-BF86-3883B3A76181}"/>
              </a:ext>
            </a:extLst>
          </p:cNvPr>
          <p:cNvSpPr/>
          <p:nvPr userDrawn="1"/>
        </p:nvSpPr>
        <p:spPr>
          <a:xfrm>
            <a:off x="3856102" y="6216985"/>
            <a:ext cx="956984" cy="45719"/>
          </a:xfrm>
          <a:prstGeom prst="rect">
            <a:avLst/>
          </a:prstGeom>
          <a:solidFill>
            <a:srgbClr val="009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8CDAEFEB-E8F2-814A-919E-471B2CA9BB02}"/>
              </a:ext>
            </a:extLst>
          </p:cNvPr>
          <p:cNvPicPr>
            <a:picLocks noChangeAspect="1"/>
          </p:cNvPicPr>
          <p:nvPr userDrawn="1"/>
        </p:nvPicPr>
        <p:blipFill>
          <a:blip r:embed="rId3"/>
          <a:stretch>
            <a:fillRect/>
          </a:stretch>
        </p:blipFill>
        <p:spPr>
          <a:xfrm>
            <a:off x="3870467" y="6365047"/>
            <a:ext cx="928255" cy="379287"/>
          </a:xfrm>
          <a:prstGeom prst="rect">
            <a:avLst/>
          </a:prstGeom>
        </p:spPr>
      </p:pic>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12" name="Straight Connector 11">
            <a:extLst>
              <a:ext uri="{FF2B5EF4-FFF2-40B4-BE49-F238E27FC236}">
                <a16:creationId xmlns:a16="http://schemas.microsoft.com/office/drawing/2014/main" id="{9A4D9B68-9D04-0F44-8881-B4385DCBE5E2}"/>
              </a:ext>
            </a:extLst>
          </p:cNvPr>
          <p:cNvCxnSpPr>
            <a:cxnSpLocks/>
          </p:cNvCxnSpPr>
          <p:nvPr userDrawn="1"/>
        </p:nvCxnSpPr>
        <p:spPr>
          <a:xfrm>
            <a:off x="180799" y="6233945"/>
            <a:ext cx="349712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14">
            <a:extLst>
              <a:ext uri="{FF2B5EF4-FFF2-40B4-BE49-F238E27FC236}">
                <a16:creationId xmlns:a16="http://schemas.microsoft.com/office/drawing/2014/main" id="{5994B31E-674E-9342-937C-035E48EA85C7}"/>
              </a:ext>
            </a:extLst>
          </p:cNvPr>
          <p:cNvSpPr>
            <a:spLocks noGrp="1"/>
          </p:cNvSpPr>
          <p:nvPr>
            <p:ph type="body" sz="quarter" idx="14"/>
          </p:nvPr>
        </p:nvSpPr>
        <p:spPr>
          <a:xfrm>
            <a:off x="40957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482B953B-2758-3B46-921D-4E4EB5C34D3F}"/>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5" name="Text Placeholder 12">
            <a:extLst>
              <a:ext uri="{FF2B5EF4-FFF2-40B4-BE49-F238E27FC236}">
                <a16:creationId xmlns:a16="http://schemas.microsoft.com/office/drawing/2014/main" id="{DB5A34C5-15AB-9948-9572-30DBEA0E463D}"/>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576773171"/>
      </p:ext>
    </p:extLst>
  </p:cSld>
  <p:clrMapOvr>
    <a:masterClrMapping/>
  </p:clrMapOvr>
  <p:extLst>
    <p:ext uri="{DCECCB84-F9BA-43D5-87BE-67443E8EF086}">
      <p15:sldGuideLst xmlns:p15="http://schemas.microsoft.com/office/powerpoint/2012/main">
        <p15:guide id="1" orient="horz" pos="4176">
          <p15:clr>
            <a:srgbClr val="FBAE40"/>
          </p15:clr>
        </p15:guide>
        <p15:guide id="2">
          <p15:clr>
            <a:srgbClr val="FBAE40"/>
          </p15:clr>
        </p15:guide>
        <p15:guide id="3" pos="120">
          <p15:clr>
            <a:srgbClr val="FBAE40"/>
          </p15:clr>
        </p15:guide>
        <p15:guide id="4" pos="3144">
          <p15:clr>
            <a:srgbClr val="FBAE40"/>
          </p15:clr>
        </p15:guide>
        <p15:guide id="5" pos="302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RC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58DF4A-4D15-AE46-BCF3-490865FEB3D0}"/>
              </a:ext>
            </a:extLst>
          </p:cNvPr>
          <p:cNvSpPr/>
          <p:nvPr userDrawn="1"/>
        </p:nvSpPr>
        <p:spPr>
          <a:xfrm>
            <a:off x="7747382" y="6216985"/>
            <a:ext cx="956984" cy="45719"/>
          </a:xfrm>
          <a:prstGeom prst="rect">
            <a:avLst/>
          </a:prstGeom>
          <a:solidFill>
            <a:srgbClr val="009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877C3726-FAD5-7C44-94E3-C4E81D788217}"/>
              </a:ext>
            </a:extLst>
          </p:cNvPr>
          <p:cNvPicPr>
            <a:picLocks noChangeAspect="1"/>
          </p:cNvPicPr>
          <p:nvPr userDrawn="1"/>
        </p:nvPicPr>
        <p:blipFill>
          <a:blip r:embed="rId2"/>
          <a:stretch>
            <a:fillRect/>
          </a:stretch>
        </p:blipFill>
        <p:spPr>
          <a:xfrm>
            <a:off x="7761747" y="6365047"/>
            <a:ext cx="928255" cy="379287"/>
          </a:xfrm>
          <a:prstGeom prst="rect">
            <a:avLst/>
          </a:prstGeom>
        </p:spPr>
      </p:pic>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73884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sp>
        <p:nvSpPr>
          <p:cNvPr id="11" name="Text Placeholder 14">
            <a:extLst>
              <a:ext uri="{FF2B5EF4-FFF2-40B4-BE49-F238E27FC236}">
                <a16:creationId xmlns:a16="http://schemas.microsoft.com/office/drawing/2014/main" id="{09735B6C-CF20-9E43-BC94-65F0C1B34F2C}"/>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
            <a:extLst>
              <a:ext uri="{FF2B5EF4-FFF2-40B4-BE49-F238E27FC236}">
                <a16:creationId xmlns:a16="http://schemas.microsoft.com/office/drawing/2014/main" id="{A4819B2A-8C28-D84D-BF09-2EE03659561D}"/>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3" name="Text Placeholder 12">
            <a:extLst>
              <a:ext uri="{FF2B5EF4-FFF2-40B4-BE49-F238E27FC236}">
                <a16:creationId xmlns:a16="http://schemas.microsoft.com/office/drawing/2014/main" id="{020C6DBA-7784-2C40-A0FD-B5E5C80AEC3F}"/>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764693607"/>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6278731"/>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FLL Discover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76220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pic>
        <p:nvPicPr>
          <p:cNvPr id="8" name="Picture 7">
            <a:extLst>
              <a:ext uri="{FF2B5EF4-FFF2-40B4-BE49-F238E27FC236}">
                <a16:creationId xmlns:a16="http://schemas.microsoft.com/office/drawing/2014/main" id="{591D8A5E-035A-404B-BF58-7E6F26A15A2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13369" y="6289813"/>
            <a:ext cx="567208" cy="449039"/>
          </a:xfrm>
          <a:prstGeom prst="rect">
            <a:avLst/>
          </a:prstGeom>
        </p:spPr>
      </p:pic>
      <p:sp>
        <p:nvSpPr>
          <p:cNvPr id="9" name="Rectangle 8">
            <a:extLst>
              <a:ext uri="{FF2B5EF4-FFF2-40B4-BE49-F238E27FC236}">
                <a16:creationId xmlns:a16="http://schemas.microsoft.com/office/drawing/2014/main" id="{A702E0E6-D5D1-6942-A6EB-83707AEFA9CB}"/>
              </a:ext>
            </a:extLst>
          </p:cNvPr>
          <p:cNvSpPr/>
          <p:nvPr userDrawn="1"/>
        </p:nvSpPr>
        <p:spPr>
          <a:xfrm>
            <a:off x="7958361" y="6139370"/>
            <a:ext cx="878284" cy="45719"/>
          </a:xfrm>
          <a:prstGeom prst="rect">
            <a:avLst/>
          </a:prstGeom>
          <a:solidFill>
            <a:srgbClr val="662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4">
            <a:extLst>
              <a:ext uri="{FF2B5EF4-FFF2-40B4-BE49-F238E27FC236}">
                <a16:creationId xmlns:a16="http://schemas.microsoft.com/office/drawing/2014/main" id="{7FC62050-E6BD-5B4A-BC22-93EAE91A75DB}"/>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a:extLst>
              <a:ext uri="{FF2B5EF4-FFF2-40B4-BE49-F238E27FC236}">
                <a16:creationId xmlns:a16="http://schemas.microsoft.com/office/drawing/2014/main" id="{0FD8D974-B3E7-5D42-8C11-96FAB1B9CB93}"/>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12">
            <a:extLst>
              <a:ext uri="{FF2B5EF4-FFF2-40B4-BE49-F238E27FC236}">
                <a16:creationId xmlns:a16="http://schemas.microsoft.com/office/drawing/2014/main" id="{3745604E-7440-E54B-AC0F-287B8FA39199}"/>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459540712"/>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n-FIRST Title 3">
    <p:spTree>
      <p:nvGrpSpPr>
        <p:cNvPr id="1" name=""/>
        <p:cNvGrpSpPr/>
        <p:nvPr/>
      </p:nvGrpSpPr>
      <p:grpSpPr>
        <a:xfrm>
          <a:off x="0" y="0"/>
          <a:ext cx="0" cy="0"/>
          <a:chOff x="0" y="0"/>
          <a:chExt cx="0" cy="0"/>
        </a:xfrm>
      </p:grpSpPr>
      <p:pic>
        <p:nvPicPr>
          <p:cNvPr id="4" name="Picture 3" descr="A group of people standing in front of a crowd&#10;&#10;Description automatically generated">
            <a:extLst>
              <a:ext uri="{FF2B5EF4-FFF2-40B4-BE49-F238E27FC236}">
                <a16:creationId xmlns:a16="http://schemas.microsoft.com/office/drawing/2014/main" id="{39DED77A-CA14-A247-870A-C5C8EA681C4B}"/>
              </a:ext>
            </a:extLst>
          </p:cNvPr>
          <p:cNvPicPr>
            <a:picLocks noChangeAspect="1"/>
          </p:cNvPicPr>
          <p:nvPr userDrawn="1"/>
        </p:nvPicPr>
        <p:blipFill>
          <a:blip r:embed="rId2"/>
          <a:stretch>
            <a:fillRect/>
          </a:stretch>
        </p:blipFill>
        <p:spPr>
          <a:xfrm>
            <a:off x="2973"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3109939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n-FIRST Title 4">
    <p:spTree>
      <p:nvGrpSpPr>
        <p:cNvPr id="1" name=""/>
        <p:cNvGrpSpPr/>
        <p:nvPr/>
      </p:nvGrpSpPr>
      <p:grpSpPr>
        <a:xfrm>
          <a:off x="0" y="0"/>
          <a:ext cx="0" cy="0"/>
          <a:chOff x="0" y="0"/>
          <a:chExt cx="0" cy="0"/>
        </a:xfrm>
      </p:grpSpPr>
      <p:pic>
        <p:nvPicPr>
          <p:cNvPr id="3" name="Picture 2" descr="A picture containing indoor, store, people, man&#10;&#10;Description automatically generated">
            <a:extLst>
              <a:ext uri="{FF2B5EF4-FFF2-40B4-BE49-F238E27FC236}">
                <a16:creationId xmlns:a16="http://schemas.microsoft.com/office/drawing/2014/main" id="{ECD47285-B1D5-EF41-B498-C70FA477979E}"/>
              </a:ext>
            </a:extLst>
          </p:cNvPr>
          <p:cNvPicPr>
            <a:picLocks noChangeAspect="1"/>
          </p:cNvPicPr>
          <p:nvPr userDrawn="1"/>
        </p:nvPicPr>
        <p:blipFill>
          <a:blip r:embed="rId2"/>
          <a:stretch>
            <a:fillRect/>
          </a:stretch>
        </p:blipFill>
        <p:spPr>
          <a:xfrm>
            <a:off x="2973"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2640282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n-FIRST Title 5">
    <p:spTree>
      <p:nvGrpSpPr>
        <p:cNvPr id="1" name=""/>
        <p:cNvGrpSpPr/>
        <p:nvPr/>
      </p:nvGrpSpPr>
      <p:grpSpPr>
        <a:xfrm>
          <a:off x="0" y="0"/>
          <a:ext cx="0" cy="0"/>
          <a:chOff x="0" y="0"/>
          <a:chExt cx="0" cy="0"/>
        </a:xfrm>
      </p:grpSpPr>
      <p:pic>
        <p:nvPicPr>
          <p:cNvPr id="4" name="Picture 3" descr="A person standing in front of a crowd&#10;&#10;Description automatically generated">
            <a:extLst>
              <a:ext uri="{FF2B5EF4-FFF2-40B4-BE49-F238E27FC236}">
                <a16:creationId xmlns:a16="http://schemas.microsoft.com/office/drawing/2014/main" id="{4FABAD6A-6588-E541-8FD5-DD8A3BFB9599}"/>
              </a:ext>
            </a:extLst>
          </p:cNvPr>
          <p:cNvPicPr>
            <a:picLocks noChangeAspect="1"/>
          </p:cNvPicPr>
          <p:nvPr userDrawn="1"/>
        </p:nvPicPr>
        <p:blipFill>
          <a:blip r:embed="rId2"/>
          <a:stretch>
            <a:fillRect/>
          </a:stretch>
        </p:blipFill>
        <p:spPr>
          <a:xfrm>
            <a:off x="2973"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23369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n-FIRST Built Better Together Title">
    <p:spTree>
      <p:nvGrpSpPr>
        <p:cNvPr id="1" name=""/>
        <p:cNvGrpSpPr/>
        <p:nvPr/>
      </p:nvGrpSpPr>
      <p:grpSpPr>
        <a:xfrm>
          <a:off x="0" y="0"/>
          <a:ext cx="0" cy="0"/>
          <a:chOff x="0" y="0"/>
          <a:chExt cx="0" cy="0"/>
        </a:xfrm>
      </p:grpSpPr>
      <p:pic>
        <p:nvPicPr>
          <p:cNvPr id="3" name="Picture 2" descr="A picture containing bird&#10;&#10;Description automatically generated">
            <a:extLst>
              <a:ext uri="{FF2B5EF4-FFF2-40B4-BE49-F238E27FC236}">
                <a16:creationId xmlns:a16="http://schemas.microsoft.com/office/drawing/2014/main" id="{DFFEBD19-C7F9-364D-AC14-202929C8DA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4000" cy="6899643"/>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50504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56879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8" name="Picture 7">
            <a:extLst>
              <a:ext uri="{FF2B5EF4-FFF2-40B4-BE49-F238E27FC236}">
                <a16:creationId xmlns:a16="http://schemas.microsoft.com/office/drawing/2014/main" id="{DBEA6D01-5E9C-DE46-94F8-EDAC89A95C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3408"/>
            <a:ext cx="7928752" cy="944837"/>
          </a:xfrm>
          <a:prstGeom prst="rect">
            <a:avLst/>
          </a:prstGeom>
        </p:spPr>
      </p:pic>
    </p:spTree>
    <p:extLst>
      <p:ext uri="{BB962C8B-B14F-4D97-AF65-F5344CB8AC3E}">
        <p14:creationId xmlns:p14="http://schemas.microsoft.com/office/powerpoint/2010/main" val="2594802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n-FIRST Content">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8782402"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sp>
        <p:nvSpPr>
          <p:cNvPr id="17" name="Text Placeholder 14">
            <a:extLst>
              <a:ext uri="{FF2B5EF4-FFF2-40B4-BE49-F238E27FC236}">
                <a16:creationId xmlns:a16="http://schemas.microsoft.com/office/drawing/2014/main" id="{8015FCC8-578F-F448-956B-12F9CC61C3C7}"/>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Placeholder 1">
            <a:extLst>
              <a:ext uri="{FF2B5EF4-FFF2-40B4-BE49-F238E27FC236}">
                <a16:creationId xmlns:a16="http://schemas.microsoft.com/office/drawing/2014/main" id="{50870A3B-A479-304E-9979-5AE06B0E34F9}"/>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9" name="Text Placeholder 12">
            <a:extLst>
              <a:ext uri="{FF2B5EF4-FFF2-40B4-BE49-F238E27FC236}">
                <a16:creationId xmlns:a16="http://schemas.microsoft.com/office/drawing/2014/main" id="{42BA1346-FCA4-6645-AD56-6D0F731B5927}"/>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337114412"/>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n-FIRST + Programs Content">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0819DE0D-8BCD-E84C-964A-F2259FACAEB8}"/>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522432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clock, meter&#10;&#10;Description automatically generated">
            <a:extLst>
              <a:ext uri="{FF2B5EF4-FFF2-40B4-BE49-F238E27FC236}">
                <a16:creationId xmlns:a16="http://schemas.microsoft.com/office/drawing/2014/main" id="{6DC5C20F-4E7E-1F44-A7B5-FB033F4C19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36321" y="6193049"/>
            <a:ext cx="3172246" cy="550869"/>
          </a:xfrm>
          <a:prstGeom prst="rect">
            <a:avLst/>
          </a:prstGeom>
        </p:spPr>
      </p:pic>
      <p:sp>
        <p:nvSpPr>
          <p:cNvPr id="11" name="Title Placeholder 1">
            <a:extLst>
              <a:ext uri="{FF2B5EF4-FFF2-40B4-BE49-F238E27FC236}">
                <a16:creationId xmlns:a16="http://schemas.microsoft.com/office/drawing/2014/main" id="{6555E7D4-A808-DE4B-A41C-026E2451EED0}"/>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3" name="Text Placeholder 12">
            <a:extLst>
              <a:ext uri="{FF2B5EF4-FFF2-40B4-BE49-F238E27FC236}">
                <a16:creationId xmlns:a16="http://schemas.microsoft.com/office/drawing/2014/main" id="{816FE883-6A33-C746-B87C-BF6A87DCA396}"/>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3877286486"/>
      </p:ext>
    </p:extLst>
  </p:cSld>
  <p:clrMapOvr>
    <a:masterClrMapping/>
  </p:clrMapOvr>
  <p:extLst>
    <p:ext uri="{DCECCB84-F9BA-43D5-87BE-67443E8EF086}">
      <p15:sldGuideLst xmlns:p15="http://schemas.microsoft.com/office/powerpoint/2012/main">
        <p15:guide id="1" orient="horz" pos="4248" userDrawn="1">
          <p15:clr>
            <a:srgbClr val="FBAE40"/>
          </p15:clr>
        </p15:guide>
        <p15:guide id="2" pos="56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n-FIRST Split 1">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46198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group of people standing in front of a crowd&#10;&#10;Description automatically generated">
            <a:extLst>
              <a:ext uri="{FF2B5EF4-FFF2-40B4-BE49-F238E27FC236}">
                <a16:creationId xmlns:a16="http://schemas.microsoft.com/office/drawing/2014/main" id="{374EEA14-F8F4-E24C-ADCD-5E2EDCBDE112}"/>
              </a:ext>
            </a:extLst>
          </p:cNvPr>
          <p:cNvPicPr>
            <a:picLocks noChangeAspect="1"/>
          </p:cNvPicPr>
          <p:nvPr userDrawn="1"/>
        </p:nvPicPr>
        <p:blipFill>
          <a:blip r:embed="rId3"/>
          <a:stretch>
            <a:fillRect/>
          </a:stretch>
        </p:blipFill>
        <p:spPr>
          <a:xfrm>
            <a:off x="5011387" y="0"/>
            <a:ext cx="4132613" cy="6858000"/>
          </a:xfrm>
          <a:prstGeom prst="rect">
            <a:avLst/>
          </a:prstGeom>
        </p:spPr>
      </p:pic>
      <p:sp>
        <p:nvSpPr>
          <p:cNvPr id="13" name="Text Placeholder 14">
            <a:extLst>
              <a:ext uri="{FF2B5EF4-FFF2-40B4-BE49-F238E27FC236}">
                <a16:creationId xmlns:a16="http://schemas.microsoft.com/office/drawing/2014/main" id="{8F3E1952-98E0-404A-8CC9-042549C3F414}"/>
              </a:ext>
            </a:extLst>
          </p:cNvPr>
          <p:cNvSpPr>
            <a:spLocks noGrp="1"/>
          </p:cNvSpPr>
          <p:nvPr>
            <p:ph type="body" sz="quarter" idx="14"/>
          </p:nvPr>
        </p:nvSpPr>
        <p:spPr>
          <a:xfrm>
            <a:off x="40957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8241B465-8B17-724B-9E1C-5A2FADE1E189}"/>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5" name="Text Placeholder 12">
            <a:extLst>
              <a:ext uri="{FF2B5EF4-FFF2-40B4-BE49-F238E27FC236}">
                <a16:creationId xmlns:a16="http://schemas.microsoft.com/office/drawing/2014/main" id="{1C59280F-898E-3A46-A483-9189A6391E4A}"/>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4262011977"/>
      </p:ext>
    </p:extLst>
  </p:cSld>
  <p:clrMapOvr>
    <a:masterClrMapping/>
  </p:clrMapOvr>
  <p:extLst>
    <p:ext uri="{DCECCB84-F9BA-43D5-87BE-67443E8EF086}">
      <p15:sldGuideLst xmlns:p15="http://schemas.microsoft.com/office/powerpoint/2012/main">
        <p15:guide id="1" orient="horz" pos="4176">
          <p15:clr>
            <a:srgbClr val="FBAE40"/>
          </p15:clr>
        </p15:guide>
        <p15:guide id="2" pos="24" userDrawn="1">
          <p15:clr>
            <a:srgbClr val="FBAE40"/>
          </p15:clr>
        </p15:guide>
        <p15:guide id="3" pos="120" userDrawn="1">
          <p15:clr>
            <a:srgbClr val="FBAE40"/>
          </p15:clr>
        </p15:guide>
        <p15:guide id="4" pos="3144" userDrawn="1">
          <p15:clr>
            <a:srgbClr val="FBAE40"/>
          </p15:clr>
        </p15:guide>
        <p15:guide id="5" pos="30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950719"/>
            <a:ext cx="7886700" cy="42262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EB161-7E7A-5042-BCF6-95F27F8C571E}" type="datetime1">
              <a:rPr lang="en-US" smtClean="0"/>
              <a:t>7/11/2023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53052E6-E16C-A04B-8192-1DB31D569F09}" type="slidenum">
              <a:rPr lang="en-US" smtClean="0"/>
              <a:pPr/>
              <a:t>‹#›</a:t>
            </a:fld>
            <a:endParaRPr lang="en-US" dirty="0"/>
          </a:p>
        </p:txBody>
      </p:sp>
    </p:spTree>
    <p:extLst>
      <p:ext uri="{BB962C8B-B14F-4D97-AF65-F5344CB8AC3E}">
        <p14:creationId xmlns:p14="http://schemas.microsoft.com/office/powerpoint/2010/main" val="133488940"/>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77" r:id="rId6"/>
    <p:sldLayoutId id="2147483664" r:id="rId7"/>
    <p:sldLayoutId id="2147483678" r:id="rId8"/>
    <p:sldLayoutId id="2147483680" r:id="rId9"/>
    <p:sldLayoutId id="2147483681" r:id="rId10"/>
    <p:sldLayoutId id="2147483679" r:id="rId11"/>
    <p:sldLayoutId id="2147483682" r:id="rId12"/>
    <p:sldLayoutId id="2147483683" r:id="rId13"/>
    <p:sldLayoutId id="2147483684" r:id="rId14"/>
    <p:sldLayoutId id="2147483695" r:id="rId15"/>
    <p:sldLayoutId id="2147483685" r:id="rId16"/>
    <p:sldLayoutId id="2147483686" r:id="rId17"/>
    <p:sldLayoutId id="2147483687" r:id="rId18"/>
    <p:sldLayoutId id="2147483688" r:id="rId19"/>
    <p:sldLayoutId id="2147483689" r:id="rId20"/>
    <p:sldLayoutId id="2147483691" r:id="rId21"/>
    <p:sldLayoutId id="2147483690" r:id="rId22"/>
    <p:sldLayoutId id="2147483692" r:id="rId23"/>
    <p:sldLayoutId id="2147483694" r:id="rId24"/>
    <p:sldLayoutId id="2147483693" r:id="rId25"/>
  </p:sldLayoutIdLst>
  <p:hf hdr="0" ftr="0" dt="0"/>
  <p:txStyles>
    <p:title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6153196"/>
      </p:ext>
    </p:extLst>
  </p:cSld>
  <p:clrMap bg1="lt1" tx1="dk1" bg2="lt2" tx2="dk2" accent1="accent1" accent2="accent2" accent3="accent3" accent4="accent4" accent5="accent5" accent6="accent6" hlink="hlink" folHlink="folHlink"/>
  <p:sldLayoutIdLst>
    <p:sldLayoutId id="2147483698" r:id="rId1"/>
    <p:sldLayoutId id="2147483699" r:id="rId2"/>
  </p:sldLayoutIdLst>
  <p:hf hdr="0" ftr="0" dt="0"/>
  <p:txStyles>
    <p:title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34.jpeg"/><Relationship Id="rId5" Type="http://schemas.openxmlformats.org/officeDocument/2006/relationships/image" Target="../media/image33.emf"/><Relationship Id="rId4" Type="http://schemas.openxmlformats.org/officeDocument/2006/relationships/image" Target="../media/image32.emf"/></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44.jpeg"/><Relationship Id="rId4" Type="http://schemas.openxmlformats.org/officeDocument/2006/relationships/image" Target="../media/image43.jpg"/></Relationships>
</file>

<file path=ppt/slides/_rels/slide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49461470-2C49-0B4A-AFF2-693C58AC2F9F}"/>
              </a:ext>
            </a:extLst>
          </p:cNvPr>
          <p:cNvSpPr/>
          <p:nvPr/>
        </p:nvSpPr>
        <p:spPr>
          <a:xfrm>
            <a:off x="4148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662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 name="Text Placeholder 4">
            <a:extLst>
              <a:ext uri="{FF2B5EF4-FFF2-40B4-BE49-F238E27FC236}">
                <a16:creationId xmlns:a16="http://schemas.microsoft.com/office/drawing/2014/main" id="{F3B760C1-7E25-45A7-B891-53C58D074EA2}"/>
              </a:ext>
            </a:extLst>
          </p:cNvPr>
          <p:cNvSpPr>
            <a:spLocks noGrp="1"/>
          </p:cNvSpPr>
          <p:nvPr>
            <p:ph type="body" sz="quarter" idx="4294967295"/>
          </p:nvPr>
        </p:nvSpPr>
        <p:spPr>
          <a:xfrm>
            <a:off x="4310744" y="2240782"/>
            <a:ext cx="4712676" cy="2485480"/>
          </a:xfrm>
          <a:prstGeom prst="rect">
            <a:avLst/>
          </a:prstGeom>
        </p:spPr>
        <p:txBody>
          <a:bodyPr>
            <a:noAutofit/>
          </a:bodyPr>
          <a:lstStyle/>
          <a:p>
            <a:pPr marL="0" indent="0">
              <a:buNone/>
            </a:pPr>
            <a:r>
              <a:rPr lang="en-US" sz="80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Dress Rehearsal</a:t>
            </a:r>
          </a:p>
        </p:txBody>
      </p:sp>
      <p:sp>
        <p:nvSpPr>
          <p:cNvPr id="6" name="Title 3">
            <a:extLst>
              <a:ext uri="{FF2B5EF4-FFF2-40B4-BE49-F238E27FC236}">
                <a16:creationId xmlns:a16="http://schemas.microsoft.com/office/drawing/2014/main" id="{B6ADE897-E12C-4A20-B842-CD64CC495BD3}"/>
              </a:ext>
            </a:extLst>
          </p:cNvPr>
          <p:cNvSpPr txBox="1">
            <a:spLocks/>
          </p:cNvSpPr>
          <p:nvPr/>
        </p:nvSpPr>
        <p:spPr>
          <a:xfrm>
            <a:off x="343072" y="341368"/>
            <a:ext cx="2857328" cy="46545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spc="250" dirty="0">
                <a:solidFill>
                  <a:srgbClr val="662F90"/>
                </a:solidFill>
                <a:latin typeface="Roboto" panose="02000000000000000000" pitchFamily="2" charset="0"/>
                <a:ea typeface="Roboto" panose="02000000000000000000" pitchFamily="2" charset="0"/>
                <a:cs typeface="Roboto" panose="02000000000000000000" pitchFamily="2" charset="0"/>
              </a:rPr>
              <a:t>Session 9</a:t>
            </a:r>
            <a:endParaRPr kumimoji="0" lang="en-US" sz="2400" b="1" i="0" u="none" strike="noStrike" kern="1200" cap="none" spc="250" normalizeH="0" baseline="0" noProof="0" dirty="0">
              <a:ln>
                <a:noFill/>
              </a:ln>
              <a:solidFill>
                <a:srgbClr val="662F90"/>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2" name="Picture 1">
            <a:extLst>
              <a:ext uri="{FF2B5EF4-FFF2-40B4-BE49-F238E27FC236}">
                <a16:creationId xmlns:a16="http://schemas.microsoft.com/office/drawing/2014/main" id="{D855EEAD-A9E3-C447-A35C-DA8AD5F720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557" y="5763699"/>
            <a:ext cx="1474423" cy="822486"/>
          </a:xfrm>
          <a:prstGeom prst="rect">
            <a:avLst/>
          </a:prstGeom>
        </p:spPr>
      </p:pic>
      <p:pic>
        <p:nvPicPr>
          <p:cNvPr id="3" name="Picture 2">
            <a:extLst>
              <a:ext uri="{FF2B5EF4-FFF2-40B4-BE49-F238E27FC236}">
                <a16:creationId xmlns:a16="http://schemas.microsoft.com/office/drawing/2014/main" id="{1129A6A7-3BEB-4045-8F74-CF6ED7A35F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8692" y="5696961"/>
            <a:ext cx="1638221" cy="931904"/>
          </a:xfrm>
          <a:prstGeom prst="rect">
            <a:avLst/>
          </a:prstGeom>
        </p:spPr>
      </p:pic>
      <p:pic>
        <p:nvPicPr>
          <p:cNvPr id="4" name="Picture 3">
            <a:extLst>
              <a:ext uri="{FF2B5EF4-FFF2-40B4-BE49-F238E27FC236}">
                <a16:creationId xmlns:a16="http://schemas.microsoft.com/office/drawing/2014/main" id="{C0853B91-8A9C-70CE-6075-8E29FCA22E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17114" y="5315645"/>
            <a:ext cx="2672453" cy="1343037"/>
          </a:xfrm>
          <a:prstGeom prst="rect">
            <a:avLst/>
          </a:prstGeom>
        </p:spPr>
      </p:pic>
      <p:pic>
        <p:nvPicPr>
          <p:cNvPr id="8" name="Picture 7" descr="A cartoon of a child holding a doll&#10;&#10;Description automatically generated">
            <a:extLst>
              <a:ext uri="{FF2B5EF4-FFF2-40B4-BE49-F238E27FC236}">
                <a16:creationId xmlns:a16="http://schemas.microsoft.com/office/drawing/2014/main" id="{694A952F-3AA7-4F75-7CCC-39B5D8344ED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6130" y="1682727"/>
            <a:ext cx="3202561" cy="3202561"/>
          </a:xfrm>
          <a:prstGeom prst="rect">
            <a:avLst/>
          </a:prstGeom>
        </p:spPr>
      </p:pic>
    </p:spTree>
    <p:extLst>
      <p:ext uri="{BB962C8B-B14F-4D97-AF65-F5344CB8AC3E}">
        <p14:creationId xmlns:p14="http://schemas.microsoft.com/office/powerpoint/2010/main" val="3743200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2681A3-33C4-4715-B001-FEC0C9C4458D}"/>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800" b="0" i="0" u="none" strike="noStrike" kern="1200" cap="none" spc="0" normalizeH="0" baseline="0" noProof="0" smtClean="0">
                <a:ln>
                  <a:noFill/>
                </a:ln>
                <a:solidFill>
                  <a:prstClr val="black"/>
                </a:solidFill>
                <a:effectLst/>
                <a:uLnTx/>
                <a:uFillTx/>
                <a:latin typeface="Helvetica Neue" panose="02000503000000020004" pitchFamily="2" charset="0"/>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dirty="0">
              <a:ln>
                <a:noFill/>
              </a:ln>
              <a:solidFill>
                <a:prstClr val="black"/>
              </a:solidFill>
              <a:effectLst/>
              <a:uLnTx/>
              <a:uFillTx/>
              <a:latin typeface="Helvetica Neue" panose="02000503000000020004" pitchFamily="2" charset="0"/>
            </a:endParaRPr>
          </a:p>
        </p:txBody>
      </p:sp>
      <p:pic>
        <p:nvPicPr>
          <p:cNvPr id="10" name="Picture 9" descr="Logo, company name&#10;&#10;Description automatically generated">
            <a:extLst>
              <a:ext uri="{FF2B5EF4-FFF2-40B4-BE49-F238E27FC236}">
                <a16:creationId xmlns:a16="http://schemas.microsoft.com/office/drawing/2014/main" id="{FC8E9D24-9B54-42CB-A773-71B6FE3BE6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0716" y="1509396"/>
            <a:ext cx="3612996" cy="2286000"/>
          </a:xfrm>
          <a:prstGeom prst="rect">
            <a:avLst/>
          </a:prstGeom>
        </p:spPr>
      </p:pic>
      <p:pic>
        <p:nvPicPr>
          <p:cNvPr id="4" name="Picture 3">
            <a:extLst>
              <a:ext uri="{FF2B5EF4-FFF2-40B4-BE49-F238E27FC236}">
                <a16:creationId xmlns:a16="http://schemas.microsoft.com/office/drawing/2014/main" id="{4B018BFE-2725-AE59-6F5E-AB9C13C6692F}"/>
              </a:ext>
            </a:extLst>
          </p:cNvPr>
          <p:cNvPicPr>
            <a:picLocks noChangeAspect="1"/>
          </p:cNvPicPr>
          <p:nvPr/>
        </p:nvPicPr>
        <p:blipFill>
          <a:blip r:embed="rId3"/>
          <a:stretch>
            <a:fillRect/>
          </a:stretch>
        </p:blipFill>
        <p:spPr>
          <a:xfrm>
            <a:off x="4705114" y="1894023"/>
            <a:ext cx="3074669" cy="1737360"/>
          </a:xfrm>
          <a:prstGeom prst="rect">
            <a:avLst/>
          </a:prstGeom>
        </p:spPr>
      </p:pic>
      <p:sp>
        <p:nvSpPr>
          <p:cNvPr id="3" name="TextBox 2">
            <a:extLst>
              <a:ext uri="{FF2B5EF4-FFF2-40B4-BE49-F238E27FC236}">
                <a16:creationId xmlns:a16="http://schemas.microsoft.com/office/drawing/2014/main" id="{0BB170F5-09A5-F8C4-5438-4AE877FD2A8F}"/>
              </a:ext>
            </a:extLst>
          </p:cNvPr>
          <p:cNvSpPr txBox="1"/>
          <p:nvPr/>
        </p:nvSpPr>
        <p:spPr>
          <a:xfrm>
            <a:off x="758885" y="5348604"/>
            <a:ext cx="7626230" cy="738664"/>
          </a:xfrm>
          <a:prstGeom prst="rect">
            <a:avLst/>
          </a:prstGeom>
          <a:noFill/>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LEGO, the LEGO logo, DUPLO and the DUPLO logo are trademarks of the LEGO Group. ©2023 The LEGO Group. All rights reserved.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the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 </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logo, and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in SHOW</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SM</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are trademarks of For Inspiration and Recognition of Science and Technology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LEGO</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is a registered trademark of the LEGO Group.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 </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LEGO</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League and MASTERPIECE</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SM</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are jointly held trademarks of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 </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and the LEGO Group. ©2023</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FIRST </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and the LEGO Group. All rights reserved. </a:t>
            </a:r>
          </a:p>
        </p:txBody>
      </p:sp>
    </p:spTree>
    <p:extLst>
      <p:ext uri="{BB962C8B-B14F-4D97-AF65-F5344CB8AC3E}">
        <p14:creationId xmlns:p14="http://schemas.microsoft.com/office/powerpoint/2010/main" val="1109188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DE1808D-4A41-4429-BDD9-039046921A33}"/>
              </a:ext>
            </a:extLst>
          </p:cNvPr>
          <p:cNvSpPr/>
          <p:nvPr/>
        </p:nvSpPr>
        <p:spPr>
          <a:xfrm>
            <a:off x="263047" y="365127"/>
            <a:ext cx="8426470" cy="762634"/>
          </a:xfrm>
          <a:prstGeom prst="roundRect">
            <a:avLst/>
          </a:prstGeom>
          <a:solidFill>
            <a:srgbClr val="662D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0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3" name="Text Placeholder 2">
            <a:extLst>
              <a:ext uri="{FF2B5EF4-FFF2-40B4-BE49-F238E27FC236}">
                <a16:creationId xmlns:a16="http://schemas.microsoft.com/office/drawing/2014/main" id="{580D22A7-7A87-45E8-867D-9C74C5B4AFE1}"/>
              </a:ext>
            </a:extLst>
          </p:cNvPr>
          <p:cNvSpPr>
            <a:spLocks noGrp="1"/>
          </p:cNvSpPr>
          <p:nvPr>
            <p:ph type="body" sz="quarter" idx="14"/>
          </p:nvPr>
        </p:nvSpPr>
        <p:spPr>
          <a:xfrm>
            <a:off x="263047" y="1401417"/>
            <a:ext cx="8426470" cy="2103120"/>
          </a:xfrm>
        </p:spPr>
        <p:txBody>
          <a:bodyPr>
            <a:noAutofit/>
          </a:bodyPr>
          <a:lstStyle/>
          <a:p>
            <a:pPr marL="0" indent="0" algn="ctr">
              <a:buNone/>
            </a:pPr>
            <a:r>
              <a:rPr lang="en-US" sz="4800" b="1" dirty="0">
                <a:solidFill>
                  <a:srgbClr val="FF781D"/>
                </a:solidFill>
                <a:latin typeface="Roboto" panose="02000000000000000000" pitchFamily="2" charset="0"/>
                <a:ea typeface="Roboto" panose="02000000000000000000" pitchFamily="2" charset="0"/>
                <a:cs typeface="Roboto" panose="02000000000000000000" pitchFamily="2" charset="0"/>
              </a:rPr>
              <a:t>How do we create a space to share our interests in our community?</a:t>
            </a:r>
            <a:endParaRPr lang="en-US" sz="4800" dirty="0">
              <a:solidFill>
                <a:srgbClr val="FF781D"/>
              </a:solidFill>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lstStyle/>
          <a:p>
            <a:r>
              <a:rPr lang="en-US" dirty="0">
                <a:solidFill>
                  <a:schemeClr val="bg1"/>
                </a:solidFill>
                <a:latin typeface="Roboto" panose="02000000000000000000" pitchFamily="2" charset="0"/>
                <a:ea typeface="Roboto" panose="02000000000000000000" pitchFamily="2" charset="0"/>
                <a:cs typeface="Roboto" panose="02000000000000000000" pitchFamily="2" charset="0"/>
              </a:rPr>
              <a:t>Big Question</a:t>
            </a:r>
          </a:p>
        </p:txBody>
      </p:sp>
      <p:sp>
        <p:nvSpPr>
          <p:cNvPr id="7" name="Rectangle: Rounded Corners 6">
            <a:extLst>
              <a:ext uri="{FF2B5EF4-FFF2-40B4-BE49-F238E27FC236}">
                <a16:creationId xmlns:a16="http://schemas.microsoft.com/office/drawing/2014/main" id="{6D18E2E5-4E5C-43F4-97B5-A9D8B7BF582A}"/>
              </a:ext>
            </a:extLst>
          </p:cNvPr>
          <p:cNvSpPr/>
          <p:nvPr/>
        </p:nvSpPr>
        <p:spPr>
          <a:xfrm>
            <a:off x="6412055" y="3810001"/>
            <a:ext cx="2468880" cy="2103120"/>
          </a:xfrm>
          <a:prstGeom prst="roundRect">
            <a:avLst/>
          </a:prstGeom>
          <a:noFill/>
          <a:ln>
            <a:solidFill>
              <a:srgbClr val="662D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662D91"/>
                </a:solidFill>
                <a:effectLst/>
                <a:uLnTx/>
                <a:uFillTx/>
                <a:latin typeface="Roboto" panose="02000000000000000000" pitchFamily="2" charset="0"/>
                <a:ea typeface="Roboto" panose="02000000000000000000" pitchFamily="2" charset="0"/>
                <a:cs typeface="Roboto" panose="02000000000000000000" pitchFamily="2" charset="0"/>
              </a:rPr>
              <a:t>Outcomes</a:t>
            </a:r>
          </a:p>
          <a:p>
            <a:pPr marL="91440" marR="0" lvl="0" indent="-9144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Teams</a:t>
            </a:r>
            <a:r>
              <a:rPr kumimoji="0" lang="en-US" sz="1400" b="1" i="0" u="none" strike="noStrike" kern="1200" cap="none" spc="0" normalizeH="0" baseline="0" noProof="0" dirty="0">
                <a:ln>
                  <a:noFill/>
                </a:ln>
                <a:solidFill>
                  <a:srgbClr val="662D91"/>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will reflect on their experiences throughout the sessions.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91440" marR="0" lvl="0" indent="-9144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Teams will build their improved solution to their space where hobbies or interests are shared.</a:t>
            </a:r>
          </a:p>
        </p:txBody>
      </p:sp>
      <p:pic>
        <p:nvPicPr>
          <p:cNvPr id="10" name="Picture 9">
            <a:extLst>
              <a:ext uri="{FF2B5EF4-FFF2-40B4-BE49-F238E27FC236}">
                <a16:creationId xmlns:a16="http://schemas.microsoft.com/office/drawing/2014/main" id="{B70726C6-82FB-3C16-538D-C76E26C385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16209" y="3627121"/>
            <a:ext cx="4295846" cy="2468880"/>
          </a:xfrm>
          <a:prstGeom prst="rect">
            <a:avLst/>
          </a:prstGeom>
        </p:spPr>
      </p:pic>
    </p:spTree>
    <p:extLst>
      <p:ext uri="{BB962C8B-B14F-4D97-AF65-F5344CB8AC3E}">
        <p14:creationId xmlns:p14="http://schemas.microsoft.com/office/powerpoint/2010/main" val="1625157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0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lstStyle/>
          <a:p>
            <a:r>
              <a:rPr lang="en-US" dirty="0">
                <a:solidFill>
                  <a:srgbClr val="662D91"/>
                </a:solidFill>
                <a:latin typeface="Roboto" panose="02000000000000000000" pitchFamily="2" charset="0"/>
                <a:ea typeface="Roboto" panose="02000000000000000000" pitchFamily="2" charset="0"/>
                <a:cs typeface="Roboto" panose="02000000000000000000" pitchFamily="2" charset="0"/>
              </a:rPr>
              <a:t>Warm-Up </a:t>
            </a:r>
            <a:r>
              <a:rPr lang="en-US" sz="3200" b="0" dirty="0">
                <a:solidFill>
                  <a:srgbClr val="662D91"/>
                </a:solidFill>
                <a:latin typeface="Roboto" panose="02000000000000000000" pitchFamily="2" charset="0"/>
                <a:ea typeface="Roboto" panose="02000000000000000000" pitchFamily="2" charset="0"/>
                <a:cs typeface="Roboto" panose="02000000000000000000" pitchFamily="2" charset="0"/>
              </a:rPr>
              <a:t>–</a:t>
            </a:r>
            <a:r>
              <a:rPr lang="en-US" sz="3200" dirty="0">
                <a:solidFill>
                  <a:srgbClr val="662D91"/>
                </a:solidFill>
                <a:latin typeface="Roboto" panose="02000000000000000000" pitchFamily="2" charset="0"/>
                <a:ea typeface="Roboto" panose="02000000000000000000" pitchFamily="2" charset="0"/>
                <a:cs typeface="Roboto" panose="02000000000000000000" pitchFamily="2" charset="0"/>
              </a:rPr>
              <a:t> Six Bricks</a:t>
            </a:r>
          </a:p>
        </p:txBody>
      </p:sp>
      <p:pic>
        <p:nvPicPr>
          <p:cNvPr id="5" name="Picture 4">
            <a:extLst>
              <a:ext uri="{FF2B5EF4-FFF2-40B4-BE49-F238E27FC236}">
                <a16:creationId xmlns:a16="http://schemas.microsoft.com/office/drawing/2014/main" id="{2209A8A7-F4F3-5950-303B-6E0C30C2E2A4}"/>
              </a:ext>
            </a:extLst>
          </p:cNvPr>
          <p:cNvPicPr>
            <a:picLocks noChangeAspect="1"/>
          </p:cNvPicPr>
          <p:nvPr/>
        </p:nvPicPr>
        <p:blipFill>
          <a:blip r:embed="rId3"/>
          <a:stretch>
            <a:fillRect/>
          </a:stretch>
        </p:blipFill>
        <p:spPr>
          <a:xfrm>
            <a:off x="272684" y="1791764"/>
            <a:ext cx="8595360" cy="3648155"/>
          </a:xfrm>
          <a:prstGeom prst="rect">
            <a:avLst/>
          </a:prstGeom>
        </p:spPr>
      </p:pic>
    </p:spTree>
    <p:extLst>
      <p:ext uri="{BB962C8B-B14F-4D97-AF65-F5344CB8AC3E}">
        <p14:creationId xmlns:p14="http://schemas.microsoft.com/office/powerpoint/2010/main" val="897358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0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dirty="0">
                <a:solidFill>
                  <a:srgbClr val="662D91"/>
                </a:solidFill>
                <a:latin typeface="Roboto" panose="02000000000000000000" pitchFamily="2" charset="0"/>
                <a:ea typeface="Roboto" panose="02000000000000000000" pitchFamily="2" charset="0"/>
                <a:cs typeface="Roboto" panose="02000000000000000000" pitchFamily="2" charset="0"/>
              </a:rPr>
              <a:t>Warm-Up </a:t>
            </a:r>
            <a:r>
              <a:rPr lang="en-US" sz="3200" dirty="0">
                <a:solidFill>
                  <a:srgbClr val="662D91"/>
                </a:solidFill>
                <a:latin typeface="Roboto" panose="02000000000000000000" pitchFamily="2" charset="0"/>
                <a:ea typeface="Roboto" panose="02000000000000000000" pitchFamily="2" charset="0"/>
                <a:cs typeface="Roboto" panose="02000000000000000000" pitchFamily="2" charset="0"/>
              </a:rPr>
              <a:t>– Six Bricks</a:t>
            </a:r>
          </a:p>
        </p:txBody>
      </p:sp>
      <p:pic>
        <p:nvPicPr>
          <p:cNvPr id="6" name="Picture 5">
            <a:extLst>
              <a:ext uri="{FF2B5EF4-FFF2-40B4-BE49-F238E27FC236}">
                <a16:creationId xmlns:a16="http://schemas.microsoft.com/office/drawing/2014/main" id="{A7CDC0D4-F9CB-E10F-D36F-641CC7F363A2}"/>
              </a:ext>
            </a:extLst>
          </p:cNvPr>
          <p:cNvPicPr>
            <a:picLocks noChangeAspect="1"/>
          </p:cNvPicPr>
          <p:nvPr/>
        </p:nvPicPr>
        <p:blipFill>
          <a:blip r:embed="rId3"/>
          <a:stretch>
            <a:fillRect/>
          </a:stretch>
        </p:blipFill>
        <p:spPr>
          <a:xfrm>
            <a:off x="118338" y="1158679"/>
            <a:ext cx="8961120" cy="4576345"/>
          </a:xfrm>
          <a:prstGeom prst="rect">
            <a:avLst/>
          </a:prstGeom>
        </p:spPr>
      </p:pic>
    </p:spTree>
    <p:extLst>
      <p:ext uri="{BB962C8B-B14F-4D97-AF65-F5344CB8AC3E}">
        <p14:creationId xmlns:p14="http://schemas.microsoft.com/office/powerpoint/2010/main" val="1162249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0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lstStyle/>
          <a:p>
            <a:r>
              <a:rPr lang="en-US" dirty="0">
                <a:solidFill>
                  <a:srgbClr val="662D91"/>
                </a:solidFill>
                <a:latin typeface="Roboto" panose="02000000000000000000" pitchFamily="2" charset="0"/>
                <a:ea typeface="Roboto" panose="02000000000000000000" pitchFamily="2" charset="0"/>
                <a:cs typeface="Roboto" panose="02000000000000000000" pitchFamily="2" charset="0"/>
              </a:rPr>
              <a:t>Explore Task</a:t>
            </a:r>
          </a:p>
        </p:txBody>
      </p:sp>
      <p:pic>
        <p:nvPicPr>
          <p:cNvPr id="3" name="Picture 2">
            <a:extLst>
              <a:ext uri="{FF2B5EF4-FFF2-40B4-BE49-F238E27FC236}">
                <a16:creationId xmlns:a16="http://schemas.microsoft.com/office/drawing/2014/main" id="{FB617872-2102-9484-9D70-52C81F7EA5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355" y="4088855"/>
            <a:ext cx="2645548" cy="1828800"/>
          </a:xfrm>
          <a:prstGeom prst="rect">
            <a:avLst/>
          </a:prstGeom>
        </p:spPr>
      </p:pic>
      <p:sp>
        <p:nvSpPr>
          <p:cNvPr id="5" name="Text Placeholder 4">
            <a:extLst>
              <a:ext uri="{FF2B5EF4-FFF2-40B4-BE49-F238E27FC236}">
                <a16:creationId xmlns:a16="http://schemas.microsoft.com/office/drawing/2014/main" id="{B262F865-D516-FDA7-C7CA-CAF598D1D6B4}"/>
              </a:ext>
            </a:extLst>
          </p:cNvPr>
          <p:cNvSpPr>
            <a:spLocks noGrp="1"/>
          </p:cNvSpPr>
          <p:nvPr>
            <p:ph type="body" sz="quarter" idx="14"/>
          </p:nvPr>
        </p:nvSpPr>
        <p:spPr>
          <a:xfrm>
            <a:off x="628648" y="1282428"/>
            <a:ext cx="5818105" cy="2651760"/>
          </a:xfrm>
        </p:spPr>
        <p:txBody>
          <a:bodyPr>
            <a:noAutofit/>
          </a:bodyPr>
          <a:lstStyle/>
          <a:p>
            <a:pPr marL="0" indent="0">
              <a:buNone/>
            </a:pPr>
            <a:r>
              <a:rPr lang="en-US" sz="4800" dirty="0">
                <a:solidFill>
                  <a:srgbClr val="FF781D"/>
                </a:solidFill>
                <a:latin typeface="Roboto" panose="02000000000000000000" pitchFamily="2" charset="0"/>
                <a:ea typeface="Roboto" panose="02000000000000000000" pitchFamily="2" charset="0"/>
                <a:cs typeface="Roboto" panose="02000000000000000000" pitchFamily="2" charset="0"/>
              </a:rPr>
              <a:t>What things would people in the community like to share?</a:t>
            </a:r>
            <a:endParaRPr lang="en-US" sz="4800" dirty="0">
              <a:solidFill>
                <a:srgbClr val="FF781D"/>
              </a:solidFill>
              <a:highlight>
                <a:srgbClr val="00FF00"/>
              </a:highlight>
              <a:latin typeface="Roboto" panose="02000000000000000000" pitchFamily="2" charset="0"/>
              <a:ea typeface="Roboto" panose="02000000000000000000" pitchFamily="2" charset="0"/>
              <a:cs typeface="Roboto" panose="02000000000000000000" pitchFamily="2" charset="0"/>
            </a:endParaRPr>
          </a:p>
        </p:txBody>
      </p:sp>
      <p:pic>
        <p:nvPicPr>
          <p:cNvPr id="8" name="Picture 7">
            <a:extLst>
              <a:ext uri="{FF2B5EF4-FFF2-40B4-BE49-F238E27FC236}">
                <a16:creationId xmlns:a16="http://schemas.microsoft.com/office/drawing/2014/main" id="{13B943DF-01A7-356C-49AB-F91861FF46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99553" y="4088855"/>
            <a:ext cx="2821114" cy="1835310"/>
          </a:xfrm>
          <a:prstGeom prst="rect">
            <a:avLst/>
          </a:prstGeom>
        </p:spPr>
      </p:pic>
      <p:pic>
        <p:nvPicPr>
          <p:cNvPr id="10" name="Picture 9">
            <a:extLst>
              <a:ext uri="{FF2B5EF4-FFF2-40B4-BE49-F238E27FC236}">
                <a16:creationId xmlns:a16="http://schemas.microsoft.com/office/drawing/2014/main" id="{30CA2C30-A410-AAB5-2F53-13D0EC2A4E8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46317" y="4088855"/>
            <a:ext cx="2743200" cy="1828800"/>
          </a:xfrm>
          <a:prstGeom prst="rect">
            <a:avLst/>
          </a:prstGeom>
        </p:spPr>
      </p:pic>
      <p:pic>
        <p:nvPicPr>
          <p:cNvPr id="12" name="Picture 11">
            <a:extLst>
              <a:ext uri="{FF2B5EF4-FFF2-40B4-BE49-F238E27FC236}">
                <a16:creationId xmlns:a16="http://schemas.microsoft.com/office/drawing/2014/main" id="{04637E35-0629-7E59-EC47-0075FD4F7F9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46754" y="746444"/>
            <a:ext cx="2068596" cy="3102894"/>
          </a:xfrm>
          <a:prstGeom prst="rect">
            <a:avLst/>
          </a:prstGeom>
        </p:spPr>
      </p:pic>
    </p:spTree>
    <p:extLst>
      <p:ext uri="{BB962C8B-B14F-4D97-AF65-F5344CB8AC3E}">
        <p14:creationId xmlns:p14="http://schemas.microsoft.com/office/powerpoint/2010/main" val="723896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0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 name="Text Placeholder 4">
            <a:extLst>
              <a:ext uri="{FF2B5EF4-FFF2-40B4-BE49-F238E27FC236}">
                <a16:creationId xmlns:a16="http://schemas.microsoft.com/office/drawing/2014/main" id="{03D193D5-911C-4DF9-BB10-28A5ACD7C69A}"/>
              </a:ext>
            </a:extLst>
          </p:cNvPr>
          <p:cNvSpPr>
            <a:spLocks noGrp="1"/>
          </p:cNvSpPr>
          <p:nvPr>
            <p:ph type="body" sz="quarter" idx="14"/>
          </p:nvPr>
        </p:nvSpPr>
        <p:spPr>
          <a:xfrm>
            <a:off x="628650" y="1765675"/>
            <a:ext cx="8060867" cy="3590104"/>
          </a:xfrm>
        </p:spPr>
        <p:txBody>
          <a:bodyPr>
            <a:normAutofit/>
          </a:bodyPr>
          <a:lstStyle/>
          <a:p>
            <a:pPr marL="0" indent="0">
              <a:buNone/>
            </a:pPr>
            <a:r>
              <a:rPr lang="en-US" sz="4800" dirty="0">
                <a:latin typeface="Roboto" panose="02000000000000000000" pitchFamily="2" charset="0"/>
                <a:ea typeface="Roboto" panose="02000000000000000000" pitchFamily="2" charset="0"/>
                <a:cs typeface="Roboto" panose="02000000000000000000" pitchFamily="2" charset="0"/>
              </a:rPr>
              <a:t>Build a place as a team where everyone can share</a:t>
            </a:r>
            <a:endParaRPr lang="en-US" sz="4800" dirty="0">
              <a:highlight>
                <a:srgbClr val="00FF00"/>
              </a:highlight>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dirty="0">
                <a:solidFill>
                  <a:srgbClr val="662D91"/>
                </a:solidFill>
                <a:latin typeface="Roboto" panose="02000000000000000000" pitchFamily="2" charset="0"/>
                <a:ea typeface="Roboto" panose="02000000000000000000" pitchFamily="2" charset="0"/>
                <a:cs typeface="Roboto" panose="02000000000000000000" pitchFamily="2" charset="0"/>
              </a:rPr>
              <a:t>Create Task</a:t>
            </a:r>
          </a:p>
        </p:txBody>
      </p:sp>
      <p:pic>
        <p:nvPicPr>
          <p:cNvPr id="11" name="Picture 10">
            <a:extLst>
              <a:ext uri="{FF2B5EF4-FFF2-40B4-BE49-F238E27FC236}">
                <a16:creationId xmlns:a16="http://schemas.microsoft.com/office/drawing/2014/main" id="{1DC87744-ADF8-0F34-EDD3-1EEA3CEC7723}"/>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901385" y="772726"/>
            <a:ext cx="1210703" cy="822960"/>
          </a:xfrm>
          <a:prstGeom prst="rect">
            <a:avLst/>
          </a:prstGeom>
        </p:spPr>
      </p:pic>
      <p:sp>
        <p:nvSpPr>
          <p:cNvPr id="15" name="TextBox 14">
            <a:extLst>
              <a:ext uri="{FF2B5EF4-FFF2-40B4-BE49-F238E27FC236}">
                <a16:creationId xmlns:a16="http://schemas.microsoft.com/office/drawing/2014/main" id="{1302C25A-BE93-CD93-AF09-A361E6172547}"/>
              </a:ext>
            </a:extLst>
          </p:cNvPr>
          <p:cNvSpPr txBox="1"/>
          <p:nvPr/>
        </p:nvSpPr>
        <p:spPr>
          <a:xfrm>
            <a:off x="5760365" y="399348"/>
            <a:ext cx="1492745"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62D91"/>
                </a:solidFill>
                <a:effectLst/>
                <a:uLnTx/>
                <a:uFillTx/>
                <a:latin typeface="Roboto" panose="02000000000000000000" pitchFamily="2" charset="0"/>
                <a:ea typeface="Roboto" panose="02000000000000000000" pitchFamily="2" charset="0"/>
                <a:cs typeface="Roboto" panose="02000000000000000000" pitchFamily="2" charset="0"/>
              </a:rPr>
              <a:t>You Need..</a:t>
            </a:r>
          </a:p>
        </p:txBody>
      </p:sp>
      <p:sp>
        <p:nvSpPr>
          <p:cNvPr id="16" name="Rectangle 15">
            <a:extLst>
              <a:ext uri="{FF2B5EF4-FFF2-40B4-BE49-F238E27FC236}">
                <a16:creationId xmlns:a16="http://schemas.microsoft.com/office/drawing/2014/main" id="{E9F9798E-ABC7-F78D-1AB7-FCC8FC98612F}"/>
              </a:ext>
            </a:extLst>
          </p:cNvPr>
          <p:cNvSpPr/>
          <p:nvPr/>
        </p:nvSpPr>
        <p:spPr>
          <a:xfrm>
            <a:off x="5588005" y="347774"/>
            <a:ext cx="3138311" cy="1356848"/>
          </a:xfrm>
          <a:prstGeom prst="rect">
            <a:avLst/>
          </a:prstGeom>
          <a:noFill/>
          <a:ln w="38100">
            <a:solidFill>
              <a:srgbClr val="FF78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17" name="Picture 16" descr="A close-up of a toy&#10;&#10;Description automatically generated with low confidence">
            <a:extLst>
              <a:ext uri="{FF2B5EF4-FFF2-40B4-BE49-F238E27FC236}">
                <a16:creationId xmlns:a16="http://schemas.microsoft.com/office/drawing/2014/main" id="{3D2F3F7D-40E3-1BE5-B92E-0EA183373B62}"/>
              </a:ext>
            </a:extLst>
          </p:cNvPr>
          <p:cNvPicPr>
            <a:picLocks noChangeAspect="1"/>
          </p:cNvPicPr>
          <p:nvPr/>
        </p:nvPicPr>
        <p:blipFill>
          <a:blip r:embed="rId4"/>
          <a:stretch>
            <a:fillRect/>
          </a:stretch>
        </p:blipFill>
        <p:spPr>
          <a:xfrm>
            <a:off x="7318049" y="413421"/>
            <a:ext cx="1274504" cy="1188720"/>
          </a:xfrm>
          <a:prstGeom prst="rect">
            <a:avLst/>
          </a:prstGeom>
        </p:spPr>
      </p:pic>
      <p:pic>
        <p:nvPicPr>
          <p:cNvPr id="13" name="Picture 12">
            <a:extLst>
              <a:ext uri="{FF2B5EF4-FFF2-40B4-BE49-F238E27FC236}">
                <a16:creationId xmlns:a16="http://schemas.microsoft.com/office/drawing/2014/main" id="{1185ADCD-09C0-D5E8-83BC-ABB6FC85C231}"/>
              </a:ext>
            </a:extLst>
          </p:cNvPr>
          <p:cNvPicPr>
            <a:picLocks noChangeAspect="1"/>
          </p:cNvPicPr>
          <p:nvPr/>
        </p:nvPicPr>
        <p:blipFill>
          <a:blip r:embed="rId5" cstate="screen">
            <a:clrChange>
              <a:clrFrom>
                <a:srgbClr val="FFFEFD"/>
              </a:clrFrom>
              <a:clrTo>
                <a:srgbClr val="FFFEFD">
                  <a:alpha val="0"/>
                </a:srgbClr>
              </a:clrTo>
            </a:clrChange>
            <a:extLst>
              <a:ext uri="{28A0092B-C50C-407E-A947-70E740481C1C}">
                <a14:useLocalDpi xmlns:a14="http://schemas.microsoft.com/office/drawing/2010/main"/>
              </a:ext>
            </a:extLst>
          </a:blip>
          <a:stretch>
            <a:fillRect/>
          </a:stretch>
        </p:blipFill>
        <p:spPr>
          <a:xfrm>
            <a:off x="3708764" y="3306157"/>
            <a:ext cx="5212080" cy="2701452"/>
          </a:xfrm>
          <a:prstGeom prst="rect">
            <a:avLst/>
          </a:prstGeom>
        </p:spPr>
      </p:pic>
      <p:sp>
        <p:nvSpPr>
          <p:cNvPr id="14" name="Text Placeholder 4">
            <a:extLst>
              <a:ext uri="{FF2B5EF4-FFF2-40B4-BE49-F238E27FC236}">
                <a16:creationId xmlns:a16="http://schemas.microsoft.com/office/drawing/2014/main" id="{2F6A87A3-0B4B-AA85-16AD-C0F5331EE4F1}"/>
              </a:ext>
            </a:extLst>
          </p:cNvPr>
          <p:cNvSpPr txBox="1">
            <a:spLocks/>
          </p:cNvSpPr>
          <p:nvPr/>
        </p:nvSpPr>
        <p:spPr>
          <a:xfrm>
            <a:off x="624081" y="3078648"/>
            <a:ext cx="3044405" cy="28932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dirty="0">
                <a:latin typeface="Roboto" panose="02000000000000000000" pitchFamily="2" charset="0"/>
                <a:ea typeface="Roboto" panose="02000000000000000000" pitchFamily="2" charset="0"/>
                <a:cs typeface="Roboto" panose="02000000000000000000" pitchFamily="2" charset="0"/>
              </a:rPr>
              <a:t>what they love doing with an audience.</a:t>
            </a:r>
            <a:endParaRPr lang="en-US" sz="4800" dirty="0">
              <a:highlight>
                <a:srgbClr val="00FF00"/>
              </a:highlight>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150117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21C944-8A73-2DC7-4D5A-5AE50CC8B15D}"/>
              </a:ext>
            </a:extLst>
          </p:cNvPr>
          <p:cNvPicPr>
            <a:picLocks noChangeAspect="1"/>
          </p:cNvPicPr>
          <p:nvPr/>
        </p:nvPicPr>
        <p:blipFill>
          <a:blip r:embed="rId3"/>
          <a:stretch>
            <a:fillRect/>
          </a:stretch>
        </p:blipFill>
        <p:spPr>
          <a:xfrm>
            <a:off x="7134902" y="3105845"/>
            <a:ext cx="1554615" cy="1554615"/>
          </a:xfrm>
          <a:prstGeom prst="rect">
            <a:avLst/>
          </a:prstGeom>
        </p:spPr>
      </p:pic>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0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 name="Text Placeholder 4">
            <a:extLst>
              <a:ext uri="{FF2B5EF4-FFF2-40B4-BE49-F238E27FC236}">
                <a16:creationId xmlns:a16="http://schemas.microsoft.com/office/drawing/2014/main" id="{03D193D5-911C-4DF9-BB10-28A5ACD7C69A}"/>
              </a:ext>
            </a:extLst>
          </p:cNvPr>
          <p:cNvSpPr>
            <a:spLocks noGrp="1"/>
          </p:cNvSpPr>
          <p:nvPr>
            <p:ph type="body" sz="quarter" idx="14"/>
          </p:nvPr>
        </p:nvSpPr>
        <p:spPr>
          <a:xfrm>
            <a:off x="628650" y="1227872"/>
            <a:ext cx="7070863" cy="3017591"/>
          </a:xfrm>
        </p:spPr>
        <p:txBody>
          <a:bodyPr>
            <a:normAutofit/>
          </a:bodyPr>
          <a:lstStyle/>
          <a:p>
            <a:pPr marL="0" indent="0" algn="l">
              <a:buNone/>
            </a:pPr>
            <a:r>
              <a:rPr lang="en-US" sz="4000" i="0" u="none" strike="noStrike" baseline="0" dirty="0">
                <a:solidFill>
                  <a:srgbClr val="868686"/>
                </a:solidFill>
                <a:latin typeface="Roboto" panose="02000000000000000000" pitchFamily="2" charset="0"/>
                <a:ea typeface="Roboto" panose="02000000000000000000" pitchFamily="2" charset="0"/>
                <a:cs typeface="Roboto" panose="02000000000000000000" pitchFamily="2" charset="0"/>
              </a:rPr>
              <a:t>The teams will </a:t>
            </a:r>
            <a:r>
              <a:rPr lang="en-US" sz="4000" i="0" u="none" strike="noStrike" baseline="0" dirty="0">
                <a:solidFill>
                  <a:srgbClr val="FF781D"/>
                </a:solidFill>
                <a:latin typeface="Roboto" panose="02000000000000000000" pitchFamily="2" charset="0"/>
                <a:ea typeface="Roboto" panose="02000000000000000000" pitchFamily="2" charset="0"/>
                <a:cs typeface="Roboto" panose="02000000000000000000" pitchFamily="2" charset="0"/>
              </a:rPr>
              <a:t>persist</a:t>
            </a:r>
            <a:r>
              <a:rPr lang="en-US" sz="4000" i="0" u="none" strike="noStrike" baseline="0" dirty="0">
                <a:solidFill>
                  <a:srgbClr val="868686"/>
                </a:solidFill>
                <a:latin typeface="Roboto" panose="02000000000000000000" pitchFamily="2" charset="0"/>
                <a:ea typeface="Roboto" panose="02000000000000000000" pitchFamily="2" charset="0"/>
                <a:cs typeface="Roboto" panose="02000000000000000000" pitchFamily="2" charset="0"/>
              </a:rPr>
              <a:t> to create a team build and use </a:t>
            </a:r>
            <a:r>
              <a:rPr lang="en-US" sz="4000" i="0" u="none" strike="noStrike" baseline="0" dirty="0">
                <a:solidFill>
                  <a:srgbClr val="7030A0"/>
                </a:solidFill>
                <a:latin typeface="Roboto" panose="02000000000000000000" pitchFamily="2" charset="0"/>
                <a:ea typeface="Roboto" panose="02000000000000000000" pitchFamily="2" charset="0"/>
                <a:cs typeface="Roboto" panose="02000000000000000000" pitchFamily="2" charset="0"/>
              </a:rPr>
              <a:t>teamwork</a:t>
            </a:r>
            <a:r>
              <a:rPr lang="en-US" sz="4000" i="0" u="none" strike="noStrike" baseline="0" dirty="0">
                <a:solidFill>
                  <a:srgbClr val="868686"/>
                </a:solidFill>
                <a:latin typeface="Roboto" panose="02000000000000000000" pitchFamily="2" charset="0"/>
                <a:ea typeface="Roboto" panose="02000000000000000000" pitchFamily="2" charset="0"/>
                <a:cs typeface="Roboto" panose="02000000000000000000" pitchFamily="2" charset="0"/>
              </a:rPr>
              <a:t> to join their builds together.</a:t>
            </a:r>
            <a:endParaRPr lang="en-US" sz="4000" dirty="0">
              <a:highlight>
                <a:srgbClr val="00FF00"/>
              </a:highlight>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sz="4000" b="1" i="0" u="none" strike="noStrike" baseline="0" dirty="0">
                <a:solidFill>
                  <a:srgbClr val="FF781D"/>
                </a:solidFill>
                <a:latin typeface="Roboto" panose="02000000000000000000" pitchFamily="2" charset="0"/>
                <a:ea typeface="Roboto" panose="02000000000000000000" pitchFamily="2" charset="0"/>
                <a:cs typeface="Roboto" panose="02000000000000000000" pitchFamily="2" charset="0"/>
              </a:rPr>
              <a:t>Playful Learning in Action</a:t>
            </a:r>
            <a:endParaRPr lang="en-US" dirty="0">
              <a:solidFill>
                <a:srgbClr val="662D91"/>
              </a:solidFill>
              <a:latin typeface="Roboto" panose="02000000000000000000" pitchFamily="2" charset="0"/>
              <a:ea typeface="Roboto" panose="02000000000000000000" pitchFamily="2" charset="0"/>
              <a:cs typeface="Roboto" panose="02000000000000000000" pitchFamily="2" charset="0"/>
            </a:endParaRPr>
          </a:p>
        </p:txBody>
      </p:sp>
      <p:sp>
        <p:nvSpPr>
          <p:cNvPr id="8" name="Title 3">
            <a:extLst>
              <a:ext uri="{FF2B5EF4-FFF2-40B4-BE49-F238E27FC236}">
                <a16:creationId xmlns:a16="http://schemas.microsoft.com/office/drawing/2014/main" id="{3C0FF15F-2186-A2CF-E4FF-9FB7E84F7E9C}"/>
              </a:ext>
            </a:extLst>
          </p:cNvPr>
          <p:cNvSpPr txBox="1">
            <a:spLocks/>
          </p:cNvSpPr>
          <p:nvPr/>
        </p:nvSpPr>
        <p:spPr>
          <a:xfrm>
            <a:off x="628651" y="4245463"/>
            <a:ext cx="7886700" cy="7626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F781D"/>
                </a:solidFill>
                <a:effectLst/>
                <a:uLnTx/>
                <a:uFillTx/>
                <a:latin typeface="Roboto" panose="02000000000000000000" pitchFamily="2" charset="0"/>
                <a:ea typeface="Roboto" panose="02000000000000000000" pitchFamily="2" charset="0"/>
                <a:cs typeface="Roboto" panose="02000000000000000000" pitchFamily="2" charset="0"/>
              </a:rPr>
              <a:t>Key Vocabulary</a:t>
            </a:r>
            <a:endParaRPr kumimoji="0" lang="en-US" sz="4000" b="1" i="0" u="none" strike="noStrike" kern="1200" cap="none" spc="0" normalizeH="0" baseline="0" noProof="0" dirty="0">
              <a:ln>
                <a:noFill/>
              </a:ln>
              <a:solidFill>
                <a:srgbClr val="662D91"/>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0" name="Text Placeholder 4">
            <a:extLst>
              <a:ext uri="{FF2B5EF4-FFF2-40B4-BE49-F238E27FC236}">
                <a16:creationId xmlns:a16="http://schemas.microsoft.com/office/drawing/2014/main" id="{7712E11C-325F-CCA0-66FB-C35CA4107F62}"/>
              </a:ext>
            </a:extLst>
          </p:cNvPr>
          <p:cNvSpPr txBox="1">
            <a:spLocks/>
          </p:cNvSpPr>
          <p:nvPr/>
        </p:nvSpPr>
        <p:spPr>
          <a:xfrm>
            <a:off x="628649" y="4922351"/>
            <a:ext cx="7886700" cy="915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868686"/>
                </a:solidFill>
                <a:effectLst/>
                <a:uLnTx/>
                <a:uFillTx/>
                <a:latin typeface="Roboto" panose="02000000000000000000" pitchFamily="2" charset="0"/>
                <a:ea typeface="Roboto" panose="02000000000000000000" pitchFamily="2" charset="0"/>
                <a:cs typeface="Roboto" panose="02000000000000000000" pitchFamily="2" charset="0"/>
              </a:rPr>
              <a:t>improve, reflect, iterate</a:t>
            </a:r>
            <a:endParaRPr kumimoji="0" lang="en-US" sz="4000" b="0" i="0" u="none" strike="noStrike" kern="1200" cap="none" spc="0" normalizeH="0" baseline="0" noProof="0" dirty="0">
              <a:ln>
                <a:noFill/>
              </a:ln>
              <a:solidFill>
                <a:prstClr val="black">
                  <a:lumMod val="85000"/>
                  <a:lumOff val="15000"/>
                </a:prstClr>
              </a:solidFill>
              <a:effectLst/>
              <a:highlight>
                <a:srgbClr val="00FF00"/>
              </a:highligh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041520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0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dirty="0">
                <a:solidFill>
                  <a:srgbClr val="662D91"/>
                </a:solidFill>
                <a:latin typeface="Roboto" panose="02000000000000000000" pitchFamily="2" charset="0"/>
                <a:ea typeface="Roboto" panose="02000000000000000000" pitchFamily="2" charset="0"/>
                <a:cs typeface="Roboto" panose="02000000000000000000" pitchFamily="2" charset="0"/>
              </a:rPr>
              <a:t>Share Task</a:t>
            </a:r>
          </a:p>
        </p:txBody>
      </p:sp>
      <p:pic>
        <p:nvPicPr>
          <p:cNvPr id="6" name="Picture 5">
            <a:extLst>
              <a:ext uri="{FF2B5EF4-FFF2-40B4-BE49-F238E27FC236}">
                <a16:creationId xmlns:a16="http://schemas.microsoft.com/office/drawing/2014/main" id="{90414833-3BAB-D491-4881-2E38C674D4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87371" y="2830690"/>
            <a:ext cx="4573472" cy="3200400"/>
          </a:xfrm>
          <a:prstGeom prst="rect">
            <a:avLst/>
          </a:prstGeom>
        </p:spPr>
      </p:pic>
      <p:sp>
        <p:nvSpPr>
          <p:cNvPr id="8" name="Speech Bubble: Rectangle with Corners Rounded 7">
            <a:extLst>
              <a:ext uri="{FF2B5EF4-FFF2-40B4-BE49-F238E27FC236}">
                <a16:creationId xmlns:a16="http://schemas.microsoft.com/office/drawing/2014/main" id="{77987AB0-1257-2201-2FFB-009848C82DAC}"/>
              </a:ext>
            </a:extLst>
          </p:cNvPr>
          <p:cNvSpPr/>
          <p:nvPr/>
        </p:nvSpPr>
        <p:spPr>
          <a:xfrm>
            <a:off x="628651" y="1239441"/>
            <a:ext cx="5608864" cy="1939188"/>
          </a:xfrm>
          <a:prstGeom prst="wedgeRoundRectCallout">
            <a:avLst>
              <a:gd name="adj1" fmla="val 29077"/>
              <a:gd name="adj2" fmla="val 49767"/>
              <a:gd name="adj3" fmla="val 16667"/>
            </a:avLst>
          </a:prstGeom>
          <a:solidFill>
            <a:srgbClr val="EFE5F7"/>
          </a:solidFill>
          <a:ln w="28575">
            <a:solidFill>
              <a:srgbClr val="662D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dirty="0">
                <a:solidFill>
                  <a:srgbClr val="662D91"/>
                </a:solidFill>
                <a:latin typeface="Roboto" panose="02000000000000000000" pitchFamily="2" charset="0"/>
                <a:ea typeface="Roboto" panose="02000000000000000000" pitchFamily="2" charset="0"/>
                <a:cs typeface="Roboto" panose="02000000000000000000" pitchFamily="2" charset="0"/>
              </a:rPr>
              <a:t>What will the audience  experience in your model?</a:t>
            </a:r>
          </a:p>
        </p:txBody>
      </p:sp>
    </p:spTree>
    <p:extLst>
      <p:ext uri="{BB962C8B-B14F-4D97-AF65-F5344CB8AC3E}">
        <p14:creationId xmlns:p14="http://schemas.microsoft.com/office/powerpoint/2010/main" val="2076105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800" b="0" i="0" u="none" strike="noStrike" kern="1200" cap="none" spc="0" normalizeH="0" baseline="0" noProof="0" smtClean="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sz="3600" dirty="0">
                <a:solidFill>
                  <a:srgbClr val="662D91"/>
                </a:solidFill>
                <a:latin typeface="Roboto" panose="02000000000000000000" pitchFamily="2" charset="0"/>
                <a:ea typeface="Roboto" panose="02000000000000000000" pitchFamily="2" charset="0"/>
                <a:cs typeface="Roboto" panose="02000000000000000000" pitchFamily="2" charset="0"/>
              </a:rPr>
              <a:t>Clean Up</a:t>
            </a:r>
          </a:p>
        </p:txBody>
      </p:sp>
      <p:pic>
        <p:nvPicPr>
          <p:cNvPr id="6" name="Picture 5" descr="A picture containing tool, brush&#10;&#10;Description automatically generated">
            <a:extLst>
              <a:ext uri="{FF2B5EF4-FFF2-40B4-BE49-F238E27FC236}">
                <a16:creationId xmlns:a16="http://schemas.microsoft.com/office/drawing/2014/main" id="{C51A5250-98BD-4C55-8989-2C946734F9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2428" y="1172626"/>
            <a:ext cx="6739147" cy="4511329"/>
          </a:xfrm>
          <a:prstGeom prst="rect">
            <a:avLst/>
          </a:prstGeom>
        </p:spPr>
      </p:pic>
    </p:spTree>
    <p:extLst>
      <p:ext uri="{BB962C8B-B14F-4D97-AF65-F5344CB8AC3E}">
        <p14:creationId xmlns:p14="http://schemas.microsoft.com/office/powerpoint/2010/main" val="34434235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09a20863-7c96-4a57-95ca-029d1820b203" xsi:nil="true"/>
    <SharedWithUsers xmlns="32a440ee-ccdf-4ffb-ba5c-71e25989d2a9">
      <UserInfo>
        <DisplayName/>
        <AccountId xsi:nil="true"/>
        <AccountType/>
      </UserInfo>
    </SharedWithUsers>
    <lcf76f155ced4ddcb4097134ff3c332f xmlns="09a20863-7c96-4a57-95ca-029d1820b203">
      <Terms xmlns="http://schemas.microsoft.com/office/infopath/2007/PartnerControls"/>
    </lcf76f155ced4ddcb4097134ff3c332f>
    <TaxCatchAll xmlns="32a440ee-ccdf-4ffb-ba5c-71e25989d2a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42279135ABFB346BEF00BA71AF2085A" ma:contentTypeVersion="13" ma:contentTypeDescription="Create a new document." ma:contentTypeScope="" ma:versionID="aa73cbbcbd1ce5c78b19ddb0f11c7488">
  <xsd:schema xmlns:xsd="http://www.w3.org/2001/XMLSchema" xmlns:xs="http://www.w3.org/2001/XMLSchema" xmlns:p="http://schemas.microsoft.com/office/2006/metadata/properties" xmlns:ns2="09a20863-7c96-4a57-95ca-029d1820b203" xmlns:ns3="32a440ee-ccdf-4ffb-ba5c-71e25989d2a9" targetNamespace="http://schemas.microsoft.com/office/2006/metadata/properties" ma:root="true" ma:fieldsID="4810c33ad5e72981ec8d9c0a5406b27f" ns2:_="" ns3:_="">
    <xsd:import namespace="09a20863-7c96-4a57-95ca-029d1820b203"/>
    <xsd:import namespace="32a440ee-ccdf-4ffb-ba5c-71e25989d2a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a20863-7c96-4a57-95ca-029d1820b2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13cef49-2953-4246-9b7f-e3d70b1cf0e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2a440ee-ccdf-4ffb-ba5c-71e25989d2a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ead4032-91df-4aa8-82eb-58c2a2f4ac87}" ma:internalName="TaxCatchAll" ma:showField="CatchAllData" ma:web="32a440ee-ccdf-4ffb-ba5c-71e25989d2a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51A670-0DF8-40A2-9C30-9AF459D7E233}">
  <ds:schemaRefs>
    <ds:schemaRef ds:uri="http://schemas.microsoft.com/sharepoint/v3/contenttype/forms"/>
  </ds:schemaRefs>
</ds:datastoreItem>
</file>

<file path=customXml/itemProps2.xml><?xml version="1.0" encoding="utf-8"?>
<ds:datastoreItem xmlns:ds="http://schemas.openxmlformats.org/officeDocument/2006/customXml" ds:itemID="{B8C3B65E-86F5-4F12-882B-E72674BBA31A}">
  <ds:schemaRefs>
    <ds:schemaRef ds:uri="http://schemas.microsoft.com/office/2006/metadata/properties"/>
    <ds:schemaRef ds:uri="http://schemas.microsoft.com/office/infopath/2007/PartnerControls"/>
    <ds:schemaRef ds:uri="98a1be8e-ceb0-4d64-90f3-74f22257285b"/>
    <ds:schemaRef ds:uri="65f3190a-2497-4c6e-9c08-e63c17ba8fcf"/>
    <ds:schemaRef ds:uri="0bfdc619-4bd5-4a26-8e37-4be4446dc23a"/>
    <ds:schemaRef ds:uri="09a20863-7c96-4a57-95ca-029d1820b203"/>
    <ds:schemaRef ds:uri="32a440ee-ccdf-4ffb-ba5c-71e25989d2a9"/>
  </ds:schemaRefs>
</ds:datastoreItem>
</file>

<file path=customXml/itemProps3.xml><?xml version="1.0" encoding="utf-8"?>
<ds:datastoreItem xmlns:ds="http://schemas.openxmlformats.org/officeDocument/2006/customXml" ds:itemID="{46BD4AE0-80F9-4C97-B200-9F24EFA423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a20863-7c96-4a57-95ca-029d1820b203"/>
    <ds:schemaRef ds:uri="32a440ee-ccdf-4ffb-ba5c-71e25989d2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5923</TotalTime>
  <Words>1021</Words>
  <Application>Microsoft Office PowerPoint</Application>
  <PresentationFormat>On-screen Show (4:3)</PresentationFormat>
  <Paragraphs>97</Paragraphs>
  <Slides>10</Slides>
  <Notes>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vt:i4>
      </vt:variant>
    </vt:vector>
  </HeadingPairs>
  <TitlesOfParts>
    <vt:vector size="21" baseType="lpstr">
      <vt:lpstr>Arial</vt:lpstr>
      <vt:lpstr>Arial Rounded MT Bold</vt:lpstr>
      <vt:lpstr>ArialMT</vt:lpstr>
      <vt:lpstr>Calibri</vt:lpstr>
      <vt:lpstr>Helvetica Neue</vt:lpstr>
      <vt:lpstr>Roboto</vt:lpstr>
      <vt:lpstr>ShinnRR-Book</vt:lpstr>
      <vt:lpstr>TobiPro-ExtraBold</vt:lpstr>
      <vt:lpstr>TobiPro-Medium</vt:lpstr>
      <vt:lpstr>Office Theme</vt:lpstr>
      <vt:lpstr>1_Office Theme</vt:lpstr>
      <vt:lpstr>PowerPoint Presentation</vt:lpstr>
      <vt:lpstr>Big Question</vt:lpstr>
      <vt:lpstr>Warm-Up – Six Bricks</vt:lpstr>
      <vt:lpstr>Warm-Up – Six Bricks</vt:lpstr>
      <vt:lpstr>Explore Task</vt:lpstr>
      <vt:lpstr>Create Task</vt:lpstr>
      <vt:lpstr>Playful Learning in Action</vt:lpstr>
      <vt:lpstr>Share Task</vt:lpstr>
      <vt:lpstr>Clean Up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Tammy Pankey</cp:lastModifiedBy>
  <cp:revision>12</cp:revision>
  <dcterms:created xsi:type="dcterms:W3CDTF">2020-04-21T20:33:01Z</dcterms:created>
  <dcterms:modified xsi:type="dcterms:W3CDTF">2023-07-11T23:11:39Z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0x0101002E981D47E9229C45BD0F6073112327E8</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y fmtid="{D5CDD505-2E9C-101B-9397-08002B2CF9AE}" pid="9" name="MediaServiceImageTags">
    <vt:lpwstr/>
  </property>
</Properties>
</file>