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0"/>
  </p:notesMasterIdLst>
  <p:sldIdLst>
    <p:sldId id="319" r:id="rId5"/>
    <p:sldId id="260" r:id="rId6"/>
    <p:sldId id="261" r:id="rId7"/>
    <p:sldId id="285" r:id="rId8"/>
    <p:sldId id="323" r:id="rId9"/>
    <p:sldId id="322" r:id="rId10"/>
    <p:sldId id="317" r:id="rId11"/>
    <p:sldId id="318" r:id="rId12"/>
    <p:sldId id="325" r:id="rId13"/>
    <p:sldId id="311" r:id="rId14"/>
    <p:sldId id="306" r:id="rId15"/>
    <p:sldId id="269" r:id="rId16"/>
    <p:sldId id="316" r:id="rId17"/>
    <p:sldId id="321" r:id="rId18"/>
    <p:sldId id="32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E4C71-EB0C-4F10-90E2-B683583F085B}" v="1" dt="2023-05-22T19:31:07.8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6" autoAdjust="0"/>
    <p:restoredTop sz="72941" autoAdjust="0"/>
  </p:normalViewPr>
  <p:slideViewPr>
    <p:cSldViewPr snapToGrid="0">
      <p:cViewPr varScale="1">
        <p:scale>
          <a:sx n="79" d="100"/>
          <a:sy n="79" d="100"/>
        </p:scale>
        <p:origin x="2640" y="5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F17E4C71-EB0C-4F10-90E2-B683583F085B}"/>
    <pc:docChg chg="custSel modSld">
      <pc:chgData name="Tammy Pankey" userId="89b84b47-0384-4d66-b56e-dc00ebdb68cf" providerId="ADAL" clId="{F17E4C71-EB0C-4F10-90E2-B683583F085B}" dt="2023-05-22T19:42:56.328" v="15"/>
      <pc:docMkLst>
        <pc:docMk/>
      </pc:docMkLst>
      <pc:sldChg chg="modSp mod">
        <pc:chgData name="Tammy Pankey" userId="89b84b47-0384-4d66-b56e-dc00ebdb68cf" providerId="ADAL" clId="{F17E4C71-EB0C-4F10-90E2-B683583F085B}" dt="2023-05-22T19:32:36.763" v="8" actId="20577"/>
        <pc:sldMkLst>
          <pc:docMk/>
          <pc:sldMk cId="1717468709" sldId="260"/>
        </pc:sldMkLst>
        <pc:spChg chg="mod">
          <ac:chgData name="Tammy Pankey" userId="89b84b47-0384-4d66-b56e-dc00ebdb68cf" providerId="ADAL" clId="{F17E4C71-EB0C-4F10-90E2-B683583F085B}" dt="2023-05-22T19:32:36.763" v="8" actId="20577"/>
          <ac:spMkLst>
            <pc:docMk/>
            <pc:sldMk cId="1717468709" sldId="260"/>
            <ac:spMk id="8" creationId="{5FAF9C81-E385-4FC9-A39D-DEA705CF563C}"/>
          </ac:spMkLst>
        </pc:spChg>
      </pc:sldChg>
      <pc:sldChg chg="modNotesTx">
        <pc:chgData name="Tammy Pankey" userId="89b84b47-0384-4d66-b56e-dc00ebdb68cf" providerId="ADAL" clId="{F17E4C71-EB0C-4F10-90E2-B683583F085B}" dt="2023-05-22T19:42:56.328" v="15"/>
        <pc:sldMkLst>
          <pc:docMk/>
          <pc:sldMk cId="2951668690" sldId="269"/>
        </pc:sldMkLst>
      </pc:sldChg>
      <pc:sldChg chg="delSp mod">
        <pc:chgData name="Tammy Pankey" userId="89b84b47-0384-4d66-b56e-dc00ebdb68cf" providerId="ADAL" clId="{F17E4C71-EB0C-4F10-90E2-B683583F085B}" dt="2023-05-22T19:30:52.740" v="0" actId="478"/>
        <pc:sldMkLst>
          <pc:docMk/>
          <pc:sldMk cId="813220620" sldId="319"/>
        </pc:sldMkLst>
        <pc:picChg chg="del">
          <ac:chgData name="Tammy Pankey" userId="89b84b47-0384-4d66-b56e-dc00ebdb68cf" providerId="ADAL" clId="{F17E4C71-EB0C-4F10-90E2-B683583F085B}" dt="2023-05-22T19:30:52.740" v="0" actId="478"/>
          <ac:picMkLst>
            <pc:docMk/>
            <pc:sldMk cId="813220620" sldId="319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Museum Exhibit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museum exhibit.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it displays a new light pattern. Try it out!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model will play a sound when someone approaches your exhibit.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what you built and explain how you coded the model.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The team could build anything they might find in a museum (i.e., sculpture, artifact, exhibit).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The team will apply the coding concept of light, sound, and sensor blocks.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800" b="0" i="1" u="none" strike="noStrike" baseline="0" dirty="0">
                <a:solidFill>
                  <a:srgbClr val="000000"/>
                </a:solidFill>
                <a:latin typeface="ArialMT"/>
              </a:rPr>
              <a:t>The Ideas space can be used to write down the coding steps planned or which coding blocks the team will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sz="1200" dirty="0"/>
              <a:t>Show the sensor coding skills they learned.</a:t>
            </a:r>
            <a:endParaRPr lang="en-US" sz="120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</a:t>
            </a:r>
            <a:r>
              <a:rPr lang="en-US" dirty="0"/>
              <a:t>Demonstrate how they modified the model and code so that light and sound is triggered by a sensor.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example: https://youtu.be/mQMlZHpo6w0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0F0F0F"/>
                </a:solidFill>
                <a:effectLst/>
                <a:latin typeface="YouTube Sans"/>
              </a:rPr>
              <a:t>Art Museum | Virtual Field Trip | </a:t>
            </a:r>
            <a:r>
              <a:rPr lang="en-US" b="1" i="0" dirty="0" err="1">
                <a:solidFill>
                  <a:srgbClr val="0F0F0F"/>
                </a:solidFill>
                <a:effectLst/>
                <a:latin typeface="YouTube Sans"/>
              </a:rPr>
              <a:t>KidVision</a:t>
            </a:r>
            <a:r>
              <a:rPr lang="en-US" b="1" i="0">
                <a:solidFill>
                  <a:srgbClr val="0F0F0F"/>
                </a:solidFill>
                <a:effectLst/>
                <a:latin typeface="YouTube Sans"/>
              </a:rPr>
              <a:t> Pre-K </a:t>
            </a:r>
            <a:br>
              <a:rPr lang="en-US"/>
            </a:br>
            <a:r>
              <a:rPr lang="en-US" b="0" i="0">
                <a:solidFill>
                  <a:srgbClr val="0F0F0F"/>
                </a:solidFill>
                <a:effectLst/>
                <a:latin typeface="Roboto" panose="02000000000000000000" pitchFamily="2" charset="0"/>
              </a:rPr>
              <a:t>South Florida PBS</a:t>
            </a:r>
            <a:endParaRPr lang="en-US" b="1" i="0">
              <a:solidFill>
                <a:srgbClr val="0F0F0F"/>
              </a:solidFill>
              <a:effectLst/>
              <a:latin typeface="YouTube San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museum curator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Everything built in this session should be taken apart and returned to the LEGO Education SPIKE Essential set 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For easier material management, keep the pieces from the Explore set separate from the SPIKE Essential set.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learn about and use light and sound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should focus on light blocks in this activity. They will experiment with sound blocks in the next activity.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There are different sensors provided in the LEGO Education SPIKE™ Essential set that the team could try to incorporate.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could build anything they might find in a museum (i.e., sculpture, artifact, exhibit).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team will apply the coding concept of light, sound, and sensor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The Ideas space can be used to write down the coding steps planned or which coding blocks the team will change.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 Inclusive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Read the definition for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to the team.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(see TMG page 5)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Talk about what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is. Have the team provide examples of this Core Value.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Extension: Have everyone draw a picture of an example of 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-BoldMT"/>
              </a:rPr>
              <a:t>inclusion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on the Core Values page in their </a:t>
            </a:r>
            <a:r>
              <a:rPr lang="en-US" sz="1800" b="0" i="1" u="none" strike="noStrike" baseline="0" dirty="0">
                <a:solidFill>
                  <a:srgbClr val="000000"/>
                </a:solidFill>
                <a:latin typeface="Arial-ItalicMT"/>
              </a:rPr>
              <a:t>Engineering Notebook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MT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Do Code 2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(15-20 minutes)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flash a light when a team member approaches the sensor.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program based on your ideas and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display a different light pattern that is unique to your team.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learn about and use light and sound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should focus on light blocks in this activity. They will experiment with sound blocks in the next activity.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There are different sensors provided in the LEGO Education SPIKE™ Essential set that the team could try to incorporate.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Do Code 2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(15-20 minutes)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flash a light when a team member approaches the sensor.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program based on your ideas and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display a different light pattern that is unique to your team.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learn about and use light and sound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should focus on light blocks in this activity. They will experiment with sound blocks in the next activity.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There are different sensors provided in the LEGO Education SPIKE™ Essential set that the team could try to incorporate.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02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Do Code 2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(15-20 minutes)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flash a light when a team member approaches the sensor.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program based on your ideas and test it out!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display a different light pattern that is unique to your team.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learn about and use light and sound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should focus on light blocks in this activity. They will experiment with sound blocks in the next activity.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There are different sensors provided in the LEGO Education SPIKE™ Essential set that the team could try to incorporate.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36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Activity 1 Tasks – Do Code 2 </a:t>
            </a:r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(15-20 minutes)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Open the SPIKE™ Essential app.  Complete your lesson.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flash a light when a team member approaches the sensor.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Modify the program based on your ideas and test it out!</a:t>
            </a:r>
            <a:endParaRPr lang="en-US" sz="1200" b="1" i="0" u="none" strike="noStrike" baseline="0" dirty="0">
              <a:solidFill>
                <a:srgbClr val="000000"/>
              </a:solidFill>
              <a:latin typeface="ArialMT"/>
            </a:endParaRP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ArialMT"/>
              </a:rPr>
              <a:t>Challenge</a:t>
            </a:r>
          </a:p>
          <a:p>
            <a:r>
              <a:rPr lang="en-US" sz="1200" b="0" i="0" u="none" strike="noStrike" baseline="0" dirty="0">
                <a:solidFill>
                  <a:srgbClr val="000000"/>
                </a:solidFill>
                <a:latin typeface="ArialMT"/>
              </a:rPr>
              <a:t>Code the model to display a different light pattern that is unique to your team.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learn about and use light and sound blocks.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should focus on light blocks in this activity. They will experiment with sound blocks in the next activity.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There are different sensors provided in the LEGO Education SPIKE™ Essential set that the team could try to incorporate.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83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Museum Exhibit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museum exhibit.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it displays a new light pattern. Try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model will play a sound when someone approaches your exhibit.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what you built and explain how you coded the model.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build anything they might find in a museum (i.e., sculpture, artifact, exhibit).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apply the coding concept of light, sound, and sensor blocks.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Ideas space can be used to write down the coding steps planned or which coding blocks the team will change.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8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Museum Exhibit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museum exhibit.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it displays a new light pattern. Try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so that the model will play a sound when someone approaches your exhibit.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what you built and explain how you coded the model.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could build anything they might find in a museum (i.e., sculpture, artifact, exhibit).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team will apply the coding concept of light, sound, and sensor blocks.</a:t>
            </a:r>
          </a:p>
          <a:p>
            <a:pPr marL="228600" indent="-228600" algn="l">
              <a:buFont typeface="+mj-lt"/>
              <a:buAutoNum type="arabicPeriod" startAt="4"/>
            </a:pPr>
            <a:r>
              <a:rPr lang="en-US" sz="1200" b="0" i="1" u="none" strike="noStrike" baseline="0" dirty="0">
                <a:solidFill>
                  <a:srgbClr val="000000"/>
                </a:solidFill>
                <a:latin typeface="ArialMT"/>
              </a:rPr>
              <a:t>The Ideas space can be used to write down the coding steps planned or which coding blocks the team will change.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83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72000" y="2062480"/>
            <a:ext cx="4158543" cy="26601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0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Museum Exhibit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5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F088B9-BFDA-E2E2-A089-8A7CAB270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10" y="995444"/>
            <a:ext cx="4719037" cy="42306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2821686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48447" y="1031766"/>
            <a:ext cx="3966369" cy="40843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pPr algn="l"/>
            <a:r>
              <a:rPr lang="en-US" sz="2800" b="0" i="0" u="none" strike="noStrike" baseline="0" dirty="0">
                <a:latin typeface="ArialMT"/>
              </a:rPr>
              <a:t>Change the program so that the model will play a sound when someone approaches your exhibit.</a:t>
            </a:r>
          </a:p>
          <a:p>
            <a:pPr algn="l"/>
            <a:r>
              <a:rPr lang="en-US" sz="2800" b="0" i="0" u="none" strike="noStrike" baseline="0" dirty="0">
                <a:latin typeface="ArialMT"/>
              </a:rPr>
              <a:t>Share what you built and explain how you coded the model.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61A5DF-B269-78B9-E735-678A6AF7950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89968">
            <a:off x="4783966" y="4665432"/>
            <a:ext cx="914400" cy="16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26855"/>
            <a:ext cx="4255866" cy="47078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Show the motor coding skills you learned.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Demonstrate how you modified the model and code so that light and sound is triggered by a sensor.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859" y="3920931"/>
            <a:ext cx="5164019" cy="216236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museum curator selects which objects will be featured in an exhibit that will help teach people about history or the future.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784860" y="1264603"/>
            <a:ext cx="4809744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784860" y="1264604"/>
            <a:ext cx="4809744" cy="100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Museum Curator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169A4-97EC-877A-00C0-A22F23FC6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778"/>
          <a:stretch/>
        </p:blipFill>
        <p:spPr>
          <a:xfrm>
            <a:off x="5948879" y="365127"/>
            <a:ext cx="2946400" cy="26765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54B463-E513-4CE8-315C-5E28CEA7D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67"/>
          <a:stretch/>
        </p:blipFill>
        <p:spPr>
          <a:xfrm>
            <a:off x="5948879" y="3257257"/>
            <a:ext cx="2956560" cy="267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D65B54-1996-E6DE-5AE1-C77C72C58A2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99310" y="2308288"/>
            <a:ext cx="3484846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609547"/>
            <a:ext cx="2286000" cy="4110763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build the LEGO</a:t>
            </a:r>
            <a:r>
              <a:rPr lang="en-US" sz="1600" baseline="3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model from the lesson and explore the use of lights and sensors.</a:t>
            </a:r>
          </a:p>
          <a:p>
            <a:pPr>
              <a:spcAft>
                <a:spcPts val="200"/>
              </a:spcAft>
            </a:pPr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identify how lights and sounds are used to make a museum exhibit interactive.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technology is used in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museum?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change the program so the LEGO model plays a different light?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code the model to make a different sound?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modify your model so it looks like something you would see in a museum?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activate your light pattern </a:t>
            </a:r>
          </a:p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new sensor?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use light and sound in the model?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Be Inclusive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Examples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Inclusion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Inclusion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EC417581-88DD-46E8-8DCB-B364F2797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1188247"/>
            <a:ext cx="2057400" cy="2057400"/>
          </a:xfrm>
          <a:prstGeom prst="rect">
            <a:avLst/>
          </a:prstGeom>
        </p:spPr>
      </p:pic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1DA07114-AE0C-47A3-B0BB-53AAA7791B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7688" y="3245647"/>
            <a:ext cx="3121547" cy="210605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respected each other and embraced our differences.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5E31FB-8F3C-B203-F028-C31AF152A0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1867" y="4279903"/>
            <a:ext cx="1304657" cy="173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11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832" y="1405897"/>
            <a:ext cx="6084386" cy="223900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</a:t>
            </a:r>
            <a:r>
              <a:rPr lang="en-US" sz="3200" baseline="30000" dirty="0">
                <a:solidFill>
                  <a:schemeClr val="tx1"/>
                </a:solidFill>
              </a:rPr>
              <a:t>TM</a:t>
            </a:r>
            <a:r>
              <a:rPr lang="en-US" sz="3200" dirty="0">
                <a:solidFill>
                  <a:schemeClr val="tx1"/>
                </a:solidFill>
              </a:rPr>
              <a:t> Essential app. Complete your lesson.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567461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 – Do Code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59DB74-B659-DD44-5682-FA4DB6757F13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E1BE4-60CA-7781-1E34-5AF01B006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8" y="2251047"/>
            <a:ext cx="1836853" cy="13258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283BD5-FFB5-9249-FC7D-5D6DB5D31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981" y="2479470"/>
            <a:ext cx="3303822" cy="11887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FEA2B0-2012-53D2-EA38-8C197DE764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4645" y="3510789"/>
            <a:ext cx="4688574" cy="2560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D695868-79AD-969D-386E-D15B3DA175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13E932-9C1E-92F9-43AF-6A88A4E857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9273" y="794027"/>
            <a:ext cx="1859441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12F431A-79BE-B2B7-000B-AABA762AF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74" y="1132332"/>
            <a:ext cx="4543424" cy="2743200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7AAEDF9-8703-34EE-C7E5-53F35418D51B}"/>
              </a:ext>
            </a:extLst>
          </p:cNvPr>
          <p:cNvSpPr txBox="1">
            <a:spLocks/>
          </p:cNvSpPr>
          <p:nvPr/>
        </p:nvSpPr>
        <p:spPr>
          <a:xfrm>
            <a:off x="4169150" y="2392680"/>
            <a:ext cx="1464888" cy="14828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5405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08A331F-6AE6-8012-1A50-C234943796E7}"/>
              </a:ext>
            </a:extLst>
          </p:cNvPr>
          <p:cNvSpPr txBox="1">
            <a:spLocks/>
          </p:cNvSpPr>
          <p:nvPr/>
        </p:nvSpPr>
        <p:spPr>
          <a:xfrm>
            <a:off x="734074" y="4526280"/>
            <a:ext cx="5956844" cy="156972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Code the model to flash a light when a team member approaches the sensor.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3FD0D8-6C7F-AB11-58BB-324288DA98A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5188BD-C99A-C844-44CC-62206627E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5968" y="2226663"/>
            <a:ext cx="1836853" cy="1325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766AC8-1777-8CB7-B440-198656DC2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DCBA6C-BD43-6D2F-D8FF-BF44E24B0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935" y="1019742"/>
            <a:ext cx="1920406" cy="1048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AFDD8-A7C6-AC07-9F85-447649B1F85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3621" y="1687931"/>
            <a:ext cx="3974026" cy="29171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DF5216-DE85-3FAD-EA21-404154F53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146061">
            <a:off x="470085" y="3423865"/>
            <a:ext cx="51138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6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3053334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08A331F-6AE6-8012-1A50-C234943796E7}"/>
              </a:ext>
            </a:extLst>
          </p:cNvPr>
          <p:cNvSpPr txBox="1">
            <a:spLocks/>
          </p:cNvSpPr>
          <p:nvPr/>
        </p:nvSpPr>
        <p:spPr>
          <a:xfrm>
            <a:off x="631683" y="3596640"/>
            <a:ext cx="5956844" cy="131602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Modify the program based on your ideas and test it out!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63FD0D8-6C7F-AB11-58BB-324288DA98AF}"/>
              </a:ext>
            </a:extLst>
          </p:cNvPr>
          <p:cNvSpPr/>
          <p:nvPr/>
        </p:nvSpPr>
        <p:spPr>
          <a:xfrm>
            <a:off x="6831246" y="365126"/>
            <a:ext cx="2069785" cy="541388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5188BD-C99A-C844-44CC-62206627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5968" y="2226663"/>
            <a:ext cx="1836853" cy="13258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766AC8-1777-8CB7-B440-198656DC2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438" y="3735344"/>
            <a:ext cx="1371600" cy="18126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3FD53EF-F0B3-F4BC-862E-6F90D2A7214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410" y="4444863"/>
            <a:ext cx="817804" cy="1463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5DCBA6C-BD43-6D2F-D8FF-BF44E24B00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935" y="1019742"/>
            <a:ext cx="1920406" cy="104860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9617421-3C5D-8E1A-28EF-7781B1CCF4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297" y="1498737"/>
            <a:ext cx="5029200" cy="176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5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583762-F8FC-9410-277A-7D9B7203FD1A}"/>
              </a:ext>
            </a:extLst>
          </p:cNvPr>
          <p:cNvSpPr txBox="1">
            <a:spLocks/>
          </p:cNvSpPr>
          <p:nvPr/>
        </p:nvSpPr>
        <p:spPr>
          <a:xfrm>
            <a:off x="626742" y="4082601"/>
            <a:ext cx="5713098" cy="176956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800" b="1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r>
              <a:rPr lang="en-US" sz="2800" dirty="0">
                <a:latin typeface="ArialMT"/>
              </a:rPr>
              <a:t>Code the model to display a different light pattern that is unique to your team.</a:t>
            </a:r>
            <a:endParaRPr lang="en-US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CD0DADC-2F55-027A-19A2-682614E22E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38"/>
          <a:stretch/>
        </p:blipFill>
        <p:spPr>
          <a:xfrm>
            <a:off x="3202686" y="1127761"/>
            <a:ext cx="5410200" cy="286424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29132DD-ADE4-FB54-A781-B9BE8943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42" y="1152145"/>
            <a:ext cx="3057525" cy="6953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A05F64-4D4B-AF50-DB83-0275C13B7A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8092" y="4209177"/>
            <a:ext cx="3348448" cy="18288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572AB3-BBE1-DFD3-182E-762229D81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302148">
            <a:off x="2883184" y="3300459"/>
            <a:ext cx="664801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01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4528" y="4065316"/>
            <a:ext cx="6479286" cy="212822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Modify the SPIKE model from the previous task so that it represents a museum exhibit.</a:t>
            </a:r>
          </a:p>
          <a:p>
            <a:r>
              <a:rPr lang="en-US" sz="3200" dirty="0">
                <a:solidFill>
                  <a:schemeClr val="tx1"/>
                </a:solidFill>
              </a:rPr>
              <a:t>Open the SPIKE™ Essential app.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27" y="365127"/>
            <a:ext cx="8240290" cy="7626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Build a Museum Exhibit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0D8D4-2D56-2059-C356-2B53DBE072A6}"/>
              </a:ext>
            </a:extLst>
          </p:cNvPr>
          <p:cNvSpPr/>
          <p:nvPr/>
        </p:nvSpPr>
        <p:spPr>
          <a:xfrm>
            <a:off x="7230135" y="1315162"/>
            <a:ext cx="1670896" cy="446384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A68300-1017-2F6A-970C-15FACEE30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235" y="3147235"/>
            <a:ext cx="1393475" cy="10058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E8CFC-FEB7-3947-1566-109EE30E9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816" y="4322186"/>
            <a:ext cx="968654" cy="1280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A6D6F8-CB2A-80BF-09FC-DCC9982764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2054" y="1850362"/>
            <a:ext cx="1463040" cy="10409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8DFC7E8-7A73-6980-C418-F4C7F89E7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690" y="1034703"/>
            <a:ext cx="5577840" cy="30555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CE55CB-83A4-6E47-C365-9D02C41E2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55821">
            <a:off x="625066" y="2366556"/>
            <a:ext cx="87392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882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400D4DD-69B5-F81D-1A5F-8CCA13745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4" r="533" b="-1"/>
          <a:stretch/>
        </p:blipFill>
        <p:spPr>
          <a:xfrm>
            <a:off x="5461178" y="12193"/>
            <a:ext cx="3643150" cy="32327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4998720"/>
            <a:ext cx="8060866" cy="1011936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Change the program so that it displays a new light pattern. Try it out!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2CB769-1FBA-C8CB-8299-293D988B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43" y="1481329"/>
            <a:ext cx="4565605" cy="2743200"/>
          </a:xfrm>
          <a:prstGeom prst="rect">
            <a:avLst/>
          </a:prstGeom>
        </p:spPr>
      </p:pic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AD1102D-683D-3214-DD92-CCB277B7A635}"/>
              </a:ext>
            </a:extLst>
          </p:cNvPr>
          <p:cNvSpPr txBox="1">
            <a:spLocks/>
          </p:cNvSpPr>
          <p:nvPr/>
        </p:nvSpPr>
        <p:spPr>
          <a:xfrm>
            <a:off x="3852158" y="2889504"/>
            <a:ext cx="1464888" cy="1335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0F7DA9-6689-A247-ECFA-1FEE7578C4E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3383" y="2231771"/>
            <a:ext cx="4068305" cy="29260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FDDB833-5925-326E-E975-213AB715D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2652">
            <a:off x="6386127" y="3469870"/>
            <a:ext cx="824179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4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380CF2-FE7C-4BB7-B79B-FEF4E2284B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1900</Words>
  <Application>Microsoft Office PowerPoint</Application>
  <PresentationFormat>On-screen Show (4:3)</PresentationFormat>
  <Paragraphs>198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Arial-BoldMT</vt:lpstr>
      <vt:lpstr>Arial-ItalicMT</vt:lpstr>
      <vt:lpstr>ArialMT</vt:lpstr>
      <vt:lpstr>Calibri</vt:lpstr>
      <vt:lpstr>Helvetica Neue</vt:lpstr>
      <vt:lpstr>Roboto</vt:lpstr>
      <vt:lpstr>Roboto Medium</vt:lpstr>
      <vt:lpstr>Segoe UI</vt:lpstr>
      <vt:lpstr>YouTube Sans</vt:lpstr>
      <vt:lpstr>Office Theme</vt:lpstr>
      <vt:lpstr>PowerPoint Presentation</vt:lpstr>
      <vt:lpstr>Guiding Questions</vt:lpstr>
      <vt:lpstr>Introduction – Be Inclusive</vt:lpstr>
      <vt:lpstr>Activity 1 – Do Code</vt:lpstr>
      <vt:lpstr>Activity 1</vt:lpstr>
      <vt:lpstr>Activity 1</vt:lpstr>
      <vt:lpstr>Activity 1</vt:lpstr>
      <vt:lpstr>Activity 2 – Build a Museum Exhibit</vt:lpstr>
      <vt:lpstr>Activity 2</vt:lpstr>
      <vt:lpstr>Activity 2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68</cp:revision>
  <dcterms:created xsi:type="dcterms:W3CDTF">2020-04-21T20:33:01Z</dcterms:created>
  <dcterms:modified xsi:type="dcterms:W3CDTF">2023-05-22T19:42:58Z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0x010100942279135ABFB346BEF00BA71AF2085A</vt:lpwstr>
  </property>
  <property fmtid="{D5CDD505-2E9C-101B-9397-08002B2CF9AE}" pid="3" name="MediaServiceImageTags">
    <vt:lpwstr/>
  </property>
</Properties>
</file>